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5"/>
    <p:sldMasterId id="2147483731" r:id="rId6"/>
  </p:sldMasterIdLst>
  <p:notesMasterIdLst>
    <p:notesMasterId r:id="rId17"/>
  </p:notesMasterIdLst>
  <p:handoutMasterIdLst>
    <p:handoutMasterId r:id="rId18"/>
  </p:handoutMasterIdLst>
  <p:sldIdLst>
    <p:sldId id="293" r:id="rId7"/>
    <p:sldId id="259" r:id="rId8"/>
    <p:sldId id="270" r:id="rId9"/>
    <p:sldId id="304" r:id="rId10"/>
    <p:sldId id="305" r:id="rId11"/>
    <p:sldId id="306" r:id="rId12"/>
    <p:sldId id="307" r:id="rId13"/>
    <p:sldId id="310" r:id="rId14"/>
    <p:sldId id="311" r:id="rId15"/>
    <p:sldId id="280" r:id="rId16"/>
  </p:sldIdLst>
  <p:sldSz cx="9144000" cy="6858000" type="screen4x3"/>
  <p:notesSz cx="9866313" cy="6735763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C1BB"/>
    <a:srgbClr val="EAEAEA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80" autoAdjust="0"/>
    <p:restoredTop sz="99562" autoAdjust="0"/>
  </p:normalViewPr>
  <p:slideViewPr>
    <p:cSldViewPr snapToGrid="0">
      <p:cViewPr varScale="1">
        <p:scale>
          <a:sx n="86" d="100"/>
          <a:sy n="86" d="100"/>
        </p:scale>
        <p:origin x="142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2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88628" y="0"/>
            <a:ext cx="4275402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3E659-2E1D-4BFB-9DA2-201B48802376}" type="datetimeFigureOut">
              <a:rPr lang="nl-BE" smtClean="0"/>
              <a:t>1/04/2019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397806"/>
            <a:ext cx="4275402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88628" y="6397806"/>
            <a:ext cx="4275402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624120-AF52-4BCF-B803-B6DC34F8938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206170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2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588628" y="0"/>
            <a:ext cx="4275402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CF2C72-1656-4537-AA0E-1B1B41AE7D0F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249613" y="504825"/>
            <a:ext cx="3367087" cy="2525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397806"/>
            <a:ext cx="4275402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588628" y="6397806"/>
            <a:ext cx="4275402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CD9038-BF15-4C59-BB69-4A628960CB7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98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7B5EAA-853B-4948-A050-4123148D2770}" type="slidenum">
              <a:rPr lang="nl-NL" smtClean="0"/>
              <a:pPr>
                <a:defRPr/>
              </a:pPr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9054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ITING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3882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6503988"/>
            <a:ext cx="9144000" cy="354012"/>
          </a:xfrm>
          <a:prstGeom prst="rect">
            <a:avLst/>
          </a:prstGeom>
          <a:solidFill>
            <a:srgbClr val="40C1BB"/>
          </a:solidFill>
          <a:ln w="0">
            <a:solidFill>
              <a:srgbClr val="40C1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latin typeface="Verdana"/>
            </a:endParaRPr>
          </a:p>
        </p:txBody>
      </p:sp>
      <p:pic>
        <p:nvPicPr>
          <p:cNvPr id="6" name="Afbeelding 7" descr="20160812_Metallo_logo_zw-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5900" y="0"/>
            <a:ext cx="13081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4747847" y="1556901"/>
            <a:ext cx="4054842" cy="2834018"/>
          </a:xfrm>
          <a:solidFill>
            <a:srgbClr val="F5F5F5"/>
          </a:solidFill>
        </p:spPr>
        <p:txBody>
          <a:bodyPr lIns="180000" tIns="360000" rIns="180000" bIns="360000">
            <a:spAutoFit/>
          </a:bodyPr>
          <a:lstStyle/>
          <a:p>
            <a:pPr lvl="0"/>
            <a:r>
              <a:rPr lang="nl-BE" dirty="0" smtClean="0"/>
              <a:t>Klik om de tekststijl van het model te bewerken</a:t>
            </a:r>
          </a:p>
          <a:p>
            <a:pPr lvl="1"/>
            <a:r>
              <a:rPr lang="nl-BE" dirty="0" smtClean="0"/>
              <a:t>Tweede niveau</a:t>
            </a:r>
          </a:p>
          <a:p>
            <a:pPr lvl="2"/>
            <a:r>
              <a:rPr lang="nl-BE" dirty="0" smtClean="0"/>
              <a:t>Derde niveau</a:t>
            </a:r>
          </a:p>
          <a:p>
            <a:pPr lvl="3"/>
            <a:r>
              <a:rPr lang="nl-BE" dirty="0" smtClean="0"/>
              <a:t>Vierde niveau</a:t>
            </a:r>
          </a:p>
          <a:p>
            <a:pPr lvl="4"/>
            <a:r>
              <a:rPr lang="nl-BE" dirty="0" smtClean="0"/>
              <a:t>Vijfde niveau</a:t>
            </a:r>
            <a:endParaRPr lang="nl-NL" dirty="0"/>
          </a:p>
        </p:txBody>
      </p:sp>
      <p:sp>
        <p:nvSpPr>
          <p:cNvPr id="15" name="Tijdelijke aanduiding voor inhoud 2"/>
          <p:cNvSpPr>
            <a:spLocks noGrp="1"/>
          </p:cNvSpPr>
          <p:nvPr>
            <p:ph idx="15"/>
          </p:nvPr>
        </p:nvSpPr>
        <p:spPr>
          <a:xfrm>
            <a:off x="346363" y="1556901"/>
            <a:ext cx="4049791" cy="4592685"/>
          </a:xfrm>
        </p:spPr>
        <p:txBody>
          <a:bodyPr/>
          <a:lstStyle/>
          <a:p>
            <a:pPr lvl="0"/>
            <a:r>
              <a:rPr lang="nl-BE" dirty="0" smtClean="0"/>
              <a:t>Klik om de tekststijl van het model te bewerken</a:t>
            </a:r>
          </a:p>
          <a:p>
            <a:pPr lvl="1"/>
            <a:r>
              <a:rPr lang="nl-BE" dirty="0" smtClean="0"/>
              <a:t>Tweede niveau</a:t>
            </a:r>
          </a:p>
          <a:p>
            <a:pPr lvl="2"/>
            <a:r>
              <a:rPr lang="nl-BE" dirty="0" smtClean="0"/>
              <a:t>Derde niveau</a:t>
            </a:r>
          </a:p>
          <a:p>
            <a:pPr lvl="3"/>
            <a:r>
              <a:rPr lang="nl-BE" dirty="0" smtClean="0"/>
              <a:t>Vierde niveau</a:t>
            </a:r>
          </a:p>
          <a:p>
            <a:pPr lvl="4"/>
            <a:r>
              <a:rPr lang="nl-BE" dirty="0" smtClean="0"/>
              <a:t>Vijfde niveau</a:t>
            </a:r>
            <a:endParaRPr lang="nl-NL" dirty="0"/>
          </a:p>
        </p:txBody>
      </p:sp>
      <p:sp>
        <p:nvSpPr>
          <p:cNvPr id="19" name="Titel 1"/>
          <p:cNvSpPr>
            <a:spLocks noGrp="1"/>
          </p:cNvSpPr>
          <p:nvPr>
            <p:ph type="title"/>
          </p:nvPr>
        </p:nvSpPr>
        <p:spPr>
          <a:xfrm>
            <a:off x="346363" y="364691"/>
            <a:ext cx="7488903" cy="845696"/>
          </a:xfrm>
        </p:spPr>
        <p:txBody>
          <a:bodyPr/>
          <a:lstStyle>
            <a:lvl1pPr>
              <a:defRPr sz="1800" baseline="0">
                <a:solidFill>
                  <a:srgbClr val="40C1BB"/>
                </a:solidFill>
              </a:defRPr>
            </a:lvl1pPr>
          </a:lstStyle>
          <a:p>
            <a:r>
              <a:rPr lang="nl-BE" smtClean="0"/>
              <a:t>Titelstijl van model bewerken</a:t>
            </a:r>
            <a:endParaRPr lang="nl-NL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 sz="900" b="1" i="0" kern="0" spc="100" baseline="0">
                <a:solidFill>
                  <a:schemeClr val="bg1"/>
                </a:solidFill>
                <a:latin typeface="Verdana"/>
              </a:defRPr>
            </a:lvl1pPr>
          </a:lstStyle>
          <a:p>
            <a:pPr>
              <a:defRPr/>
            </a:pPr>
            <a:fld id="{3746E1BF-7600-684C-99F2-E44884590170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8" name="Tijdelijke aanduiding voor datum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/>
              <a:t>6/03/17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66490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EEN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6503988"/>
            <a:ext cx="9144000" cy="354012"/>
          </a:xfrm>
          <a:prstGeom prst="rect">
            <a:avLst/>
          </a:prstGeom>
          <a:solidFill>
            <a:srgbClr val="40C1BB"/>
          </a:solidFill>
          <a:ln w="0">
            <a:solidFill>
              <a:srgbClr val="40C1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latin typeface="Verdana"/>
            </a:endParaRPr>
          </a:p>
        </p:txBody>
      </p:sp>
      <p:pic>
        <p:nvPicPr>
          <p:cNvPr id="6" name="Afbeelding 7" descr="20160812_Metallo_logo_zw-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5900" y="0"/>
            <a:ext cx="13081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4747847" y="1556901"/>
            <a:ext cx="4054842" cy="2834018"/>
          </a:xfrm>
          <a:solidFill>
            <a:srgbClr val="40C1BB"/>
          </a:solidFill>
        </p:spPr>
        <p:txBody>
          <a:bodyPr lIns="180000" tIns="360000" rIns="180000" bIns="360000">
            <a:spAutoFit/>
          </a:bodyPr>
          <a:lstStyle>
            <a:lvl1pPr>
              <a:buClr>
                <a:schemeClr val="bg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bg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bg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bg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nl-BE" dirty="0" smtClean="0"/>
              <a:t>Klik om de tekststijl van het model te bewerken</a:t>
            </a:r>
          </a:p>
          <a:p>
            <a:pPr lvl="1"/>
            <a:r>
              <a:rPr lang="nl-BE" dirty="0" smtClean="0"/>
              <a:t>Tweede niveau</a:t>
            </a:r>
          </a:p>
          <a:p>
            <a:pPr lvl="2"/>
            <a:r>
              <a:rPr lang="nl-BE" dirty="0" smtClean="0"/>
              <a:t>Derde niveau</a:t>
            </a:r>
          </a:p>
          <a:p>
            <a:pPr lvl="3"/>
            <a:r>
              <a:rPr lang="nl-BE" dirty="0" smtClean="0"/>
              <a:t>Vierde niveau</a:t>
            </a:r>
          </a:p>
          <a:p>
            <a:pPr lvl="4"/>
            <a:r>
              <a:rPr lang="nl-BE" dirty="0" smtClean="0"/>
              <a:t>Vijfde niveau</a:t>
            </a:r>
            <a:endParaRPr lang="nl-NL" dirty="0"/>
          </a:p>
        </p:txBody>
      </p:sp>
      <p:sp>
        <p:nvSpPr>
          <p:cNvPr id="15" name="Tijdelijke aanduiding voor inhoud 2"/>
          <p:cNvSpPr>
            <a:spLocks noGrp="1"/>
          </p:cNvSpPr>
          <p:nvPr>
            <p:ph idx="15"/>
          </p:nvPr>
        </p:nvSpPr>
        <p:spPr>
          <a:xfrm>
            <a:off x="346363" y="1556901"/>
            <a:ext cx="4049791" cy="4592685"/>
          </a:xfrm>
        </p:spPr>
        <p:txBody>
          <a:bodyPr/>
          <a:lstStyle/>
          <a:p>
            <a:pPr lvl="0"/>
            <a:r>
              <a:rPr lang="nl-BE" dirty="0" smtClean="0"/>
              <a:t>Klik om de tekststijl van het model te bewerken</a:t>
            </a:r>
          </a:p>
          <a:p>
            <a:pPr lvl="1"/>
            <a:r>
              <a:rPr lang="nl-BE" dirty="0" smtClean="0"/>
              <a:t>Tweede niveau</a:t>
            </a:r>
          </a:p>
          <a:p>
            <a:pPr lvl="2"/>
            <a:r>
              <a:rPr lang="nl-BE" dirty="0" smtClean="0"/>
              <a:t>Derde niveau</a:t>
            </a:r>
          </a:p>
          <a:p>
            <a:pPr lvl="3"/>
            <a:r>
              <a:rPr lang="nl-BE" dirty="0" smtClean="0"/>
              <a:t>Vierde niveau</a:t>
            </a:r>
          </a:p>
          <a:p>
            <a:pPr lvl="4"/>
            <a:r>
              <a:rPr lang="nl-BE" dirty="0" smtClean="0"/>
              <a:t>Vijfde niveau</a:t>
            </a:r>
            <a:endParaRPr lang="nl-NL" dirty="0"/>
          </a:p>
        </p:txBody>
      </p:sp>
      <p:sp>
        <p:nvSpPr>
          <p:cNvPr id="19" name="Titel 1"/>
          <p:cNvSpPr>
            <a:spLocks noGrp="1"/>
          </p:cNvSpPr>
          <p:nvPr>
            <p:ph type="title"/>
          </p:nvPr>
        </p:nvSpPr>
        <p:spPr>
          <a:xfrm>
            <a:off x="346363" y="364691"/>
            <a:ext cx="7488903" cy="845696"/>
          </a:xfrm>
        </p:spPr>
        <p:txBody>
          <a:bodyPr/>
          <a:lstStyle>
            <a:lvl1pPr>
              <a:defRPr sz="1800" baseline="0">
                <a:solidFill>
                  <a:srgbClr val="40C1BB"/>
                </a:solidFill>
              </a:defRPr>
            </a:lvl1pPr>
          </a:lstStyle>
          <a:p>
            <a:r>
              <a:rPr lang="nl-BE" smtClean="0"/>
              <a:t>Titelstijl van model bewerken</a:t>
            </a:r>
            <a:endParaRPr lang="nl-NL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 sz="900" b="1" i="0" kern="0" spc="100" baseline="0">
                <a:solidFill>
                  <a:schemeClr val="bg1"/>
                </a:solidFill>
                <a:latin typeface="Verdana"/>
              </a:defRPr>
            </a:lvl1pPr>
          </a:lstStyle>
          <a:p>
            <a:pPr>
              <a:defRPr/>
            </a:pPr>
            <a:fld id="{538C8B31-8646-A34F-96D4-7EE6E7EFA91A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8" name="Tijdelijke aanduiding voor datum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/>
              <a:t>6/03/17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65529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6503988"/>
            <a:ext cx="9144000" cy="354012"/>
          </a:xfrm>
          <a:prstGeom prst="rect">
            <a:avLst/>
          </a:prstGeom>
          <a:solidFill>
            <a:srgbClr val="40C1BB"/>
          </a:solidFill>
          <a:ln w="0">
            <a:solidFill>
              <a:srgbClr val="40C1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latin typeface="Verdana"/>
            </a:endParaRPr>
          </a:p>
        </p:txBody>
      </p:sp>
      <p:pic>
        <p:nvPicPr>
          <p:cNvPr id="5" name="Afbeelding 7" descr="20160812_Metallo_logo_zw-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5900" y="0"/>
            <a:ext cx="13081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jdelijke aanduiding voor afbeelding 11"/>
          <p:cNvSpPr>
            <a:spLocks noGrp="1"/>
          </p:cNvSpPr>
          <p:nvPr>
            <p:ph type="pic" sz="quarter" idx="13"/>
          </p:nvPr>
        </p:nvSpPr>
        <p:spPr>
          <a:xfrm>
            <a:off x="337416" y="1556901"/>
            <a:ext cx="8456001" cy="4592685"/>
          </a:xfrm>
          <a:solidFill>
            <a:schemeClr val="bg1">
              <a:lumMod val="8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None/>
              <a:defRPr sz="1200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nl-BE" noProof="0" smtClean="0"/>
              <a:t>Sleep de afbeelding naar de tijdelijke aanduiding of klik op het pictogram als u een afbeelding wilt toevoegen</a:t>
            </a:r>
            <a:endParaRPr lang="nl-NL" noProof="0" dirty="0"/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346363" y="364691"/>
            <a:ext cx="7488903" cy="845696"/>
          </a:xfrm>
        </p:spPr>
        <p:txBody>
          <a:bodyPr/>
          <a:lstStyle>
            <a:lvl1pPr>
              <a:defRPr sz="1800" baseline="0">
                <a:solidFill>
                  <a:srgbClr val="40C1BB"/>
                </a:solidFill>
              </a:defRPr>
            </a:lvl1pPr>
          </a:lstStyle>
          <a:p>
            <a:r>
              <a:rPr lang="nl-BE" smtClean="0"/>
              <a:t>Titelstijl van model bewerken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r">
              <a:defRPr sz="900" b="1" i="0" kern="0" spc="100" baseline="0">
                <a:solidFill>
                  <a:schemeClr val="bg1"/>
                </a:solidFill>
                <a:latin typeface="Verdana"/>
              </a:defRPr>
            </a:lvl1pPr>
          </a:lstStyle>
          <a:p>
            <a:pPr>
              <a:defRPr/>
            </a:pPr>
            <a:fld id="{D7814E47-B556-3D4D-B837-28DE52E21EE6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7" name="Tijdelijke aanduiding voor datum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/>
              <a:t>6/03/17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70514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6503988"/>
            <a:ext cx="9144000" cy="354012"/>
          </a:xfrm>
          <a:prstGeom prst="rect">
            <a:avLst/>
          </a:prstGeom>
          <a:solidFill>
            <a:srgbClr val="40C1BB"/>
          </a:solidFill>
          <a:ln w="0">
            <a:solidFill>
              <a:srgbClr val="40C1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latin typeface="Verdana"/>
            </a:endParaRPr>
          </a:p>
        </p:txBody>
      </p:sp>
      <p:pic>
        <p:nvPicPr>
          <p:cNvPr id="6" name="Afbeelding 7" descr="20160812_Metallo_logo_zw-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5900" y="0"/>
            <a:ext cx="13081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tabel 3"/>
          <p:cNvSpPr>
            <a:spLocks noGrp="1"/>
          </p:cNvSpPr>
          <p:nvPr>
            <p:ph type="tbl" sz="quarter" idx="15"/>
          </p:nvPr>
        </p:nvSpPr>
        <p:spPr>
          <a:xfrm>
            <a:off x="346075" y="1878004"/>
            <a:ext cx="8456613" cy="3958171"/>
          </a:xfrm>
          <a:solidFill>
            <a:schemeClr val="bg1">
              <a:lumMod val="8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BE" noProof="0" smtClean="0"/>
              <a:t>Klik op het pictogram als u een tabel wilt toevoegen</a:t>
            </a:r>
            <a:endParaRPr lang="nl-NL" noProof="0" dirty="0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346363" y="364691"/>
            <a:ext cx="7488903" cy="845696"/>
          </a:xfrm>
        </p:spPr>
        <p:txBody>
          <a:bodyPr/>
          <a:lstStyle>
            <a:lvl1pPr>
              <a:defRPr sz="1800" baseline="0">
                <a:solidFill>
                  <a:srgbClr val="40C1BB"/>
                </a:solidFill>
              </a:defRPr>
            </a:lvl1pPr>
          </a:lstStyle>
          <a:p>
            <a:r>
              <a:rPr lang="nl-BE" smtClean="0"/>
              <a:t>Titelstijl van model bewerken</a:t>
            </a:r>
            <a:endParaRPr lang="nl-NL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 sz="900" b="1" i="0" kern="0" spc="100" baseline="0">
                <a:solidFill>
                  <a:schemeClr val="bg1"/>
                </a:solidFill>
                <a:latin typeface="Verdana"/>
              </a:defRPr>
            </a:lvl1pPr>
          </a:lstStyle>
          <a:p>
            <a:pPr>
              <a:defRPr/>
            </a:pPr>
            <a:fld id="{E55DA855-5C2C-CD4A-BA29-9CCB5146800A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8" name="Tijdelijke aanduiding voor datum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/>
              <a:t>6/03/17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48637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rgbClr val="40C1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384" r="88976" b="23386"/>
          <a:stretch>
            <a:fillRect/>
          </a:stretch>
        </p:blipFill>
        <p:spPr bwMode="auto">
          <a:xfrm rot="1850960">
            <a:off x="6022975" y="812800"/>
            <a:ext cx="2246313" cy="652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7" descr="20160812_Metallo_logo_zw-03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5900" y="0"/>
            <a:ext cx="13081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el 1"/>
          <p:cNvSpPr>
            <a:spLocks noGrp="1"/>
          </p:cNvSpPr>
          <p:nvPr>
            <p:ph type="ctrTitle"/>
          </p:nvPr>
        </p:nvSpPr>
        <p:spPr>
          <a:xfrm>
            <a:off x="1079500" y="1061468"/>
            <a:ext cx="5421313" cy="2854366"/>
          </a:xfrm>
        </p:spPr>
        <p:txBody>
          <a:bodyPr anchor="t" anchorCtr="0"/>
          <a:lstStyle>
            <a:lvl1pPr algn="l">
              <a:lnSpc>
                <a:spcPts val="2800"/>
              </a:lnSpc>
              <a:defRPr sz="2000" kern="1200" baseline="0">
                <a:solidFill>
                  <a:schemeClr val="tx1"/>
                </a:solidFill>
              </a:defRPr>
            </a:lvl1pPr>
          </a:lstStyle>
          <a:p>
            <a:r>
              <a:rPr lang="nl-BE" smtClean="0"/>
              <a:t>Titelstijl van model bewerken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0"/>
          </p:nvPr>
        </p:nvSpPr>
        <p:spPr>
          <a:xfrm>
            <a:off x="1079500" y="3922185"/>
            <a:ext cx="5421313" cy="497951"/>
          </a:xfrm>
        </p:spPr>
        <p:txBody>
          <a:bodyPr anchor="b"/>
          <a:lstStyle>
            <a:lvl1pPr marL="0" indent="0">
              <a:buNone/>
              <a:defRPr b="0" baseline="0"/>
            </a:lvl1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641128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">
    <p:bg>
      <p:bgPr>
        <a:solidFill>
          <a:srgbClr val="40C1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28925"/>
            <a:ext cx="9144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7" descr="20160812_Metallo_logo_zw-03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5900" y="0"/>
            <a:ext cx="13081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el 1"/>
          <p:cNvSpPr>
            <a:spLocks noGrp="1"/>
          </p:cNvSpPr>
          <p:nvPr>
            <p:ph type="ctrTitle"/>
          </p:nvPr>
        </p:nvSpPr>
        <p:spPr>
          <a:xfrm>
            <a:off x="1079500" y="1061468"/>
            <a:ext cx="5421313" cy="2854366"/>
          </a:xfrm>
        </p:spPr>
        <p:txBody>
          <a:bodyPr anchor="t" anchorCtr="0"/>
          <a:lstStyle>
            <a:lvl1pPr algn="l">
              <a:lnSpc>
                <a:spcPts val="2800"/>
              </a:lnSpc>
              <a:defRPr sz="2000" kern="1200" baseline="0">
                <a:solidFill>
                  <a:schemeClr val="tx1"/>
                </a:solidFill>
              </a:defRPr>
            </a:lvl1pPr>
          </a:lstStyle>
          <a:p>
            <a:r>
              <a:rPr lang="nl-BE" smtClean="0"/>
              <a:t>Titelstijl van model bewerken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0"/>
          </p:nvPr>
        </p:nvSpPr>
        <p:spPr>
          <a:xfrm>
            <a:off x="1079500" y="3922185"/>
            <a:ext cx="5421313" cy="497951"/>
          </a:xfrm>
        </p:spPr>
        <p:txBody>
          <a:bodyPr anchor="b"/>
          <a:lstStyle>
            <a:lvl1pPr marL="0" indent="0">
              <a:buNone/>
              <a:defRPr b="0" baseline="0"/>
            </a:lvl1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08430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E">
    <p:bg>
      <p:bgPr>
        <a:solidFill>
          <a:srgbClr val="40C1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816" r="50447"/>
          <a:stretch>
            <a:fillRect/>
          </a:stretch>
        </p:blipFill>
        <p:spPr bwMode="auto">
          <a:xfrm rot="4461043">
            <a:off x="4106862" y="1195388"/>
            <a:ext cx="4530725" cy="652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7" descr="20160812_Metallo_logo_zw-03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5900" y="0"/>
            <a:ext cx="13081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el 1"/>
          <p:cNvSpPr>
            <a:spLocks noGrp="1"/>
          </p:cNvSpPr>
          <p:nvPr>
            <p:ph type="ctrTitle"/>
          </p:nvPr>
        </p:nvSpPr>
        <p:spPr>
          <a:xfrm>
            <a:off x="1079500" y="1061468"/>
            <a:ext cx="5421313" cy="2854366"/>
          </a:xfrm>
        </p:spPr>
        <p:txBody>
          <a:bodyPr anchor="t" anchorCtr="0"/>
          <a:lstStyle>
            <a:lvl1pPr algn="l">
              <a:lnSpc>
                <a:spcPts val="2800"/>
              </a:lnSpc>
              <a:defRPr sz="2000" kern="1200" baseline="0">
                <a:solidFill>
                  <a:schemeClr val="tx1"/>
                </a:solidFill>
              </a:defRPr>
            </a:lvl1pPr>
          </a:lstStyle>
          <a:p>
            <a:r>
              <a:rPr lang="nl-BE" smtClean="0"/>
              <a:t>Titelstijl van model bewerken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0"/>
          </p:nvPr>
        </p:nvSpPr>
        <p:spPr>
          <a:xfrm>
            <a:off x="1079500" y="3922185"/>
            <a:ext cx="5421313" cy="497951"/>
          </a:xfrm>
        </p:spPr>
        <p:txBody>
          <a:bodyPr anchor="b"/>
          <a:lstStyle>
            <a:lvl1pPr marL="0" indent="0">
              <a:buNone/>
              <a:defRPr b="0" baseline="0"/>
            </a:lvl1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711384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272" t="38403" r="14528" b="19563"/>
          <a:stretch>
            <a:fillRect/>
          </a:stretch>
        </p:blipFill>
        <p:spPr bwMode="auto">
          <a:xfrm rot="1101589">
            <a:off x="-636588" y="61913"/>
            <a:ext cx="10909301" cy="547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/>
          <p:cNvSpPr/>
          <p:nvPr userDrawn="1"/>
        </p:nvSpPr>
        <p:spPr>
          <a:xfrm>
            <a:off x="1374775" y="5475288"/>
            <a:ext cx="7423150" cy="1030287"/>
          </a:xfrm>
          <a:prstGeom prst="rect">
            <a:avLst/>
          </a:prstGeom>
          <a:solidFill>
            <a:srgbClr val="40C1B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latin typeface="Verdana"/>
            </a:endParaRPr>
          </a:p>
        </p:txBody>
      </p:sp>
      <p:pic>
        <p:nvPicPr>
          <p:cNvPr id="7" name="Afbeelding 8" descr="20160812_Metallo_logo_zw-03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5900" y="0"/>
            <a:ext cx="13081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jdelijke aanduiding voor afbeelding 11"/>
          <p:cNvSpPr>
            <a:spLocks noGrp="1"/>
          </p:cNvSpPr>
          <p:nvPr>
            <p:ph type="pic" sz="quarter" idx="13"/>
          </p:nvPr>
        </p:nvSpPr>
        <p:spPr>
          <a:xfrm>
            <a:off x="335863" y="354207"/>
            <a:ext cx="7422686" cy="5120886"/>
          </a:xfrm>
          <a:solidFill>
            <a:schemeClr val="bg1">
              <a:lumMod val="8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1200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nl-BE" noProof="0" smtClean="0"/>
              <a:t>Sleep de afbeelding naar de tijdelijke aanduiding of klik op het pictogram als u een afbeelding wilt toevoegen</a:t>
            </a:r>
            <a:endParaRPr lang="nl-NL" noProof="0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1721313" y="5650797"/>
            <a:ext cx="6729961" cy="35700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 i="0" kern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15" name="Tijdelijke aanduiding voor tekst 14"/>
          <p:cNvSpPr>
            <a:spLocks noGrp="1"/>
          </p:cNvSpPr>
          <p:nvPr>
            <p:ph type="body" sz="quarter" idx="15"/>
          </p:nvPr>
        </p:nvSpPr>
        <p:spPr>
          <a:xfrm>
            <a:off x="1721313" y="6007802"/>
            <a:ext cx="6729961" cy="31912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734240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TO A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272" t="38403" r="14528" b="19563"/>
          <a:stretch>
            <a:fillRect/>
          </a:stretch>
        </p:blipFill>
        <p:spPr bwMode="auto">
          <a:xfrm rot="1101589">
            <a:off x="565150" y="61913"/>
            <a:ext cx="10909300" cy="547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1422400" y="2157754"/>
            <a:ext cx="6299200" cy="1022502"/>
          </a:xfrm>
        </p:spPr>
        <p:txBody>
          <a:bodyPr anchor="b">
            <a:spAutoFit/>
          </a:bodyPr>
          <a:lstStyle>
            <a:lvl1pPr marL="0" indent="0" algn="ctr">
              <a:lnSpc>
                <a:spcPts val="4000"/>
              </a:lnSpc>
              <a:spcBef>
                <a:spcPts val="0"/>
              </a:spcBef>
              <a:buFontTx/>
              <a:buNone/>
              <a:defRPr sz="3200" b="1" i="0" cap="all" spc="50" baseline="0">
                <a:solidFill>
                  <a:schemeClr val="tx1"/>
                </a:solidFill>
              </a:defRPr>
            </a:lvl1pPr>
            <a:lvl2pPr marL="0" indent="0" algn="ctr">
              <a:lnSpc>
                <a:spcPts val="3800"/>
              </a:lnSpc>
              <a:spcBef>
                <a:spcPts val="0"/>
              </a:spcBef>
              <a:buFontTx/>
              <a:buNone/>
              <a:defRPr sz="3200" b="1" i="0" cap="all" spc="50">
                <a:solidFill>
                  <a:schemeClr val="tx1"/>
                </a:solidFill>
              </a:defRPr>
            </a:lvl2pPr>
            <a:lvl3pPr marL="0" indent="0" algn="ctr">
              <a:lnSpc>
                <a:spcPts val="3800"/>
              </a:lnSpc>
              <a:spcBef>
                <a:spcPts val="0"/>
              </a:spcBef>
              <a:buFontTx/>
              <a:buNone/>
              <a:defRPr sz="3200" b="1" i="0" cap="all" spc="50">
                <a:solidFill>
                  <a:schemeClr val="tx1"/>
                </a:solidFill>
              </a:defRPr>
            </a:lvl3pPr>
            <a:lvl4pPr marL="0" indent="0" algn="ctr">
              <a:lnSpc>
                <a:spcPts val="3800"/>
              </a:lnSpc>
              <a:spcBef>
                <a:spcPts val="0"/>
              </a:spcBef>
              <a:buFontTx/>
              <a:buNone/>
              <a:defRPr sz="3200" b="1" i="0" cap="all" spc="50">
                <a:solidFill>
                  <a:schemeClr val="tx1"/>
                </a:solidFill>
              </a:defRPr>
            </a:lvl4pPr>
            <a:lvl5pPr marL="0" indent="0" algn="ctr">
              <a:lnSpc>
                <a:spcPts val="3800"/>
              </a:lnSpc>
              <a:spcBef>
                <a:spcPts val="0"/>
              </a:spcBef>
              <a:buFontTx/>
              <a:buNone/>
              <a:defRPr sz="3200" b="1" i="0" cap="all" spc="50">
                <a:solidFill>
                  <a:schemeClr val="tx1"/>
                </a:solidFill>
              </a:defRPr>
            </a:lvl5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1"/>
          </p:nvPr>
        </p:nvSpPr>
        <p:spPr>
          <a:xfrm>
            <a:off x="1422400" y="3553505"/>
            <a:ext cx="6299200" cy="302647"/>
          </a:xfrm>
        </p:spPr>
        <p:txBody>
          <a:bodyPr>
            <a:sp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buFontTx/>
              <a:buNone/>
              <a:defRPr sz="1800" b="0" i="0" baseline="0">
                <a:solidFill>
                  <a:srgbClr val="595959"/>
                </a:solidFill>
              </a:defRPr>
            </a:lvl1pPr>
            <a:lvl2pPr marL="0" indent="0" algn="ctr">
              <a:lnSpc>
                <a:spcPts val="2400"/>
              </a:lnSpc>
              <a:spcBef>
                <a:spcPts val="0"/>
              </a:spcBef>
              <a:buFontTx/>
              <a:buNone/>
              <a:defRPr sz="1800" b="0" i="0">
                <a:solidFill>
                  <a:srgbClr val="595959"/>
                </a:solidFill>
              </a:defRPr>
            </a:lvl2pPr>
            <a:lvl3pPr marL="0" indent="0" algn="ctr">
              <a:lnSpc>
                <a:spcPts val="2400"/>
              </a:lnSpc>
              <a:spcBef>
                <a:spcPts val="0"/>
              </a:spcBef>
              <a:buFontTx/>
              <a:buNone/>
              <a:defRPr sz="1800" b="0" i="0">
                <a:solidFill>
                  <a:srgbClr val="595959"/>
                </a:solidFill>
              </a:defRPr>
            </a:lvl3pPr>
            <a:lvl4pPr marL="0" indent="0" algn="ctr">
              <a:lnSpc>
                <a:spcPts val="2400"/>
              </a:lnSpc>
              <a:spcBef>
                <a:spcPts val="0"/>
              </a:spcBef>
              <a:buFontTx/>
              <a:buNone/>
              <a:defRPr sz="1800" b="0" i="0">
                <a:solidFill>
                  <a:srgbClr val="595959"/>
                </a:solidFill>
              </a:defRPr>
            </a:lvl4pPr>
            <a:lvl5pPr marL="0" indent="0" algn="ctr">
              <a:lnSpc>
                <a:spcPts val="2400"/>
              </a:lnSpc>
              <a:spcBef>
                <a:spcPts val="0"/>
              </a:spcBef>
              <a:buFontTx/>
              <a:buNone/>
              <a:defRPr sz="1800" b="0" i="0">
                <a:solidFill>
                  <a:srgbClr val="595959"/>
                </a:solidFill>
              </a:defRPr>
            </a:lvl5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2" hasCustomPrompt="1"/>
          </p:nvPr>
        </p:nvSpPr>
        <p:spPr>
          <a:xfrm>
            <a:off x="3136900" y="4211752"/>
            <a:ext cx="2882900" cy="520756"/>
          </a:xfrm>
          <a:solidFill>
            <a:srgbClr val="40C1BB"/>
          </a:solidFill>
        </p:spPr>
        <p:txBody>
          <a:bodyPr lIns="180000" tIns="108000" rIns="180000" bIns="108000" anchor="ctr">
            <a:sp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buFontTx/>
              <a:buNone/>
              <a:defRPr sz="1800" b="1" i="0" kern="0" cap="none" spc="100">
                <a:solidFill>
                  <a:schemeClr val="bg1"/>
                </a:solidFill>
              </a:defRPr>
            </a:lvl1pPr>
            <a:lvl2pPr marL="0" indent="0" algn="ctr">
              <a:lnSpc>
                <a:spcPts val="2400"/>
              </a:lnSpc>
              <a:spcBef>
                <a:spcPts val="0"/>
              </a:spcBef>
              <a:buFontTx/>
              <a:buNone/>
              <a:defRPr sz="1800" b="0" i="0" kern="0" cap="all" spc="100">
                <a:solidFill>
                  <a:schemeClr val="bg1"/>
                </a:solidFill>
              </a:defRPr>
            </a:lvl2pPr>
            <a:lvl3pPr marL="0" indent="0" algn="ctr">
              <a:lnSpc>
                <a:spcPts val="2400"/>
              </a:lnSpc>
              <a:spcBef>
                <a:spcPts val="0"/>
              </a:spcBef>
              <a:buFontTx/>
              <a:buNone/>
              <a:defRPr sz="1800" b="0" i="0" kern="0" cap="all" spc="100">
                <a:solidFill>
                  <a:schemeClr val="bg1"/>
                </a:solidFill>
              </a:defRPr>
            </a:lvl3pPr>
            <a:lvl4pPr marL="0" indent="0" algn="ctr">
              <a:lnSpc>
                <a:spcPts val="2400"/>
              </a:lnSpc>
              <a:spcBef>
                <a:spcPts val="0"/>
              </a:spcBef>
              <a:buFontTx/>
              <a:buNone/>
              <a:defRPr sz="1800" b="0" i="0" kern="0" cap="all" spc="100">
                <a:solidFill>
                  <a:schemeClr val="bg1"/>
                </a:solidFill>
              </a:defRPr>
            </a:lvl4pPr>
            <a:lvl5pPr marL="0" indent="0" algn="ctr">
              <a:lnSpc>
                <a:spcPts val="2400"/>
              </a:lnSpc>
              <a:spcBef>
                <a:spcPts val="0"/>
              </a:spcBef>
              <a:buFontTx/>
              <a:buNone/>
              <a:defRPr sz="1800" b="0" i="0" kern="0" cap="all" spc="100">
                <a:solidFill>
                  <a:schemeClr val="bg1"/>
                </a:solidFill>
              </a:defRPr>
            </a:lvl5pPr>
          </a:lstStyle>
          <a:p>
            <a:pPr lvl="0"/>
            <a:r>
              <a:rPr lang="nl-BE" dirty="0" smtClean="0"/>
              <a:t>CTA button</a:t>
            </a:r>
          </a:p>
        </p:txBody>
      </p:sp>
    </p:spTree>
    <p:extLst>
      <p:ext uri="{BB962C8B-B14F-4D97-AF65-F5344CB8AC3E}">
        <p14:creationId xmlns:p14="http://schemas.microsoft.com/office/powerpoint/2010/main" val="16795763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LL TO A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9019" r="68126" b="-16328"/>
          <a:stretch>
            <a:fillRect/>
          </a:stretch>
        </p:blipFill>
        <p:spPr bwMode="auto">
          <a:xfrm rot="6781489" flipV="1">
            <a:off x="-1845469" y="715169"/>
            <a:ext cx="6027738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1422400" y="2157754"/>
            <a:ext cx="6299200" cy="1022502"/>
          </a:xfrm>
        </p:spPr>
        <p:txBody>
          <a:bodyPr anchor="b">
            <a:spAutoFit/>
          </a:bodyPr>
          <a:lstStyle>
            <a:lvl1pPr marL="0" indent="0" algn="ctr">
              <a:lnSpc>
                <a:spcPts val="4000"/>
              </a:lnSpc>
              <a:spcBef>
                <a:spcPts val="0"/>
              </a:spcBef>
              <a:buFontTx/>
              <a:buNone/>
              <a:defRPr sz="3200" b="1" i="0" cap="all" spc="50" baseline="0">
                <a:solidFill>
                  <a:schemeClr val="tx1"/>
                </a:solidFill>
              </a:defRPr>
            </a:lvl1pPr>
            <a:lvl2pPr marL="0" indent="0" algn="ctr">
              <a:lnSpc>
                <a:spcPts val="3800"/>
              </a:lnSpc>
              <a:spcBef>
                <a:spcPts val="0"/>
              </a:spcBef>
              <a:buFontTx/>
              <a:buNone/>
              <a:defRPr sz="3200" b="1" i="0" cap="all" spc="50">
                <a:solidFill>
                  <a:schemeClr val="tx1"/>
                </a:solidFill>
              </a:defRPr>
            </a:lvl2pPr>
            <a:lvl3pPr marL="0" indent="0" algn="ctr">
              <a:lnSpc>
                <a:spcPts val="3800"/>
              </a:lnSpc>
              <a:spcBef>
                <a:spcPts val="0"/>
              </a:spcBef>
              <a:buFontTx/>
              <a:buNone/>
              <a:defRPr sz="3200" b="1" i="0" cap="all" spc="50">
                <a:solidFill>
                  <a:schemeClr val="tx1"/>
                </a:solidFill>
              </a:defRPr>
            </a:lvl3pPr>
            <a:lvl4pPr marL="0" indent="0" algn="ctr">
              <a:lnSpc>
                <a:spcPts val="3800"/>
              </a:lnSpc>
              <a:spcBef>
                <a:spcPts val="0"/>
              </a:spcBef>
              <a:buFontTx/>
              <a:buNone/>
              <a:defRPr sz="3200" b="1" i="0" cap="all" spc="50">
                <a:solidFill>
                  <a:schemeClr val="tx1"/>
                </a:solidFill>
              </a:defRPr>
            </a:lvl4pPr>
            <a:lvl5pPr marL="0" indent="0" algn="ctr">
              <a:lnSpc>
                <a:spcPts val="3800"/>
              </a:lnSpc>
              <a:spcBef>
                <a:spcPts val="0"/>
              </a:spcBef>
              <a:buFontTx/>
              <a:buNone/>
              <a:defRPr sz="3200" b="1" i="0" cap="all" spc="50">
                <a:solidFill>
                  <a:schemeClr val="tx1"/>
                </a:solidFill>
              </a:defRPr>
            </a:lvl5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1"/>
          </p:nvPr>
        </p:nvSpPr>
        <p:spPr>
          <a:xfrm>
            <a:off x="1422400" y="3553505"/>
            <a:ext cx="6299200" cy="302647"/>
          </a:xfrm>
        </p:spPr>
        <p:txBody>
          <a:bodyPr>
            <a:sp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buFontTx/>
              <a:buNone/>
              <a:defRPr sz="1800" b="0" i="0" baseline="0">
                <a:solidFill>
                  <a:srgbClr val="595959"/>
                </a:solidFill>
              </a:defRPr>
            </a:lvl1pPr>
            <a:lvl2pPr marL="0" indent="0" algn="ctr">
              <a:lnSpc>
                <a:spcPts val="2400"/>
              </a:lnSpc>
              <a:spcBef>
                <a:spcPts val="0"/>
              </a:spcBef>
              <a:buFontTx/>
              <a:buNone/>
              <a:defRPr sz="1800" b="0" i="0">
                <a:solidFill>
                  <a:srgbClr val="595959"/>
                </a:solidFill>
              </a:defRPr>
            </a:lvl2pPr>
            <a:lvl3pPr marL="0" indent="0" algn="ctr">
              <a:lnSpc>
                <a:spcPts val="2400"/>
              </a:lnSpc>
              <a:spcBef>
                <a:spcPts val="0"/>
              </a:spcBef>
              <a:buFontTx/>
              <a:buNone/>
              <a:defRPr sz="1800" b="0" i="0">
                <a:solidFill>
                  <a:srgbClr val="595959"/>
                </a:solidFill>
              </a:defRPr>
            </a:lvl3pPr>
            <a:lvl4pPr marL="0" indent="0" algn="ctr">
              <a:lnSpc>
                <a:spcPts val="2400"/>
              </a:lnSpc>
              <a:spcBef>
                <a:spcPts val="0"/>
              </a:spcBef>
              <a:buFontTx/>
              <a:buNone/>
              <a:defRPr sz="1800" b="0" i="0">
                <a:solidFill>
                  <a:srgbClr val="595959"/>
                </a:solidFill>
              </a:defRPr>
            </a:lvl4pPr>
            <a:lvl5pPr marL="0" indent="0" algn="ctr">
              <a:lnSpc>
                <a:spcPts val="2400"/>
              </a:lnSpc>
              <a:spcBef>
                <a:spcPts val="0"/>
              </a:spcBef>
              <a:buFontTx/>
              <a:buNone/>
              <a:defRPr sz="1800" b="0" i="0">
                <a:solidFill>
                  <a:srgbClr val="595959"/>
                </a:solidFill>
              </a:defRPr>
            </a:lvl5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7" name="Tijdelijke aanduiding voor tekst 13"/>
          <p:cNvSpPr>
            <a:spLocks noGrp="1"/>
          </p:cNvSpPr>
          <p:nvPr>
            <p:ph type="body" sz="quarter" idx="12" hasCustomPrompt="1"/>
          </p:nvPr>
        </p:nvSpPr>
        <p:spPr>
          <a:xfrm>
            <a:off x="3136900" y="4211752"/>
            <a:ext cx="2882900" cy="520756"/>
          </a:xfrm>
          <a:solidFill>
            <a:srgbClr val="40C1BB"/>
          </a:solidFill>
        </p:spPr>
        <p:txBody>
          <a:bodyPr lIns="180000" tIns="108000" rIns="180000" bIns="108000" anchor="ctr">
            <a:sp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buFontTx/>
              <a:buNone/>
              <a:defRPr sz="1800" b="1" i="0" kern="0" cap="none" spc="100">
                <a:solidFill>
                  <a:schemeClr val="bg1"/>
                </a:solidFill>
              </a:defRPr>
            </a:lvl1pPr>
            <a:lvl2pPr marL="0" indent="0" algn="ctr">
              <a:lnSpc>
                <a:spcPts val="2400"/>
              </a:lnSpc>
              <a:spcBef>
                <a:spcPts val="0"/>
              </a:spcBef>
              <a:buFontTx/>
              <a:buNone/>
              <a:defRPr sz="1800" b="0" i="0" kern="0" cap="all" spc="100">
                <a:solidFill>
                  <a:schemeClr val="bg1"/>
                </a:solidFill>
              </a:defRPr>
            </a:lvl2pPr>
            <a:lvl3pPr marL="0" indent="0" algn="ctr">
              <a:lnSpc>
                <a:spcPts val="2400"/>
              </a:lnSpc>
              <a:spcBef>
                <a:spcPts val="0"/>
              </a:spcBef>
              <a:buFontTx/>
              <a:buNone/>
              <a:defRPr sz="1800" b="0" i="0" kern="0" cap="all" spc="100">
                <a:solidFill>
                  <a:schemeClr val="bg1"/>
                </a:solidFill>
              </a:defRPr>
            </a:lvl3pPr>
            <a:lvl4pPr marL="0" indent="0" algn="ctr">
              <a:lnSpc>
                <a:spcPts val="2400"/>
              </a:lnSpc>
              <a:spcBef>
                <a:spcPts val="0"/>
              </a:spcBef>
              <a:buFontTx/>
              <a:buNone/>
              <a:defRPr sz="1800" b="0" i="0" kern="0" cap="all" spc="100">
                <a:solidFill>
                  <a:schemeClr val="bg1"/>
                </a:solidFill>
              </a:defRPr>
            </a:lvl4pPr>
            <a:lvl5pPr marL="0" indent="0" algn="ctr">
              <a:lnSpc>
                <a:spcPts val="2400"/>
              </a:lnSpc>
              <a:spcBef>
                <a:spcPts val="0"/>
              </a:spcBef>
              <a:buFontTx/>
              <a:buNone/>
              <a:defRPr sz="1800" b="0" i="0" kern="0" cap="all" spc="100">
                <a:solidFill>
                  <a:schemeClr val="bg1"/>
                </a:solidFill>
              </a:defRPr>
            </a:lvl5pPr>
          </a:lstStyle>
          <a:p>
            <a:pPr lvl="0"/>
            <a:r>
              <a:rPr lang="nl-BE" dirty="0" smtClean="0"/>
              <a:t>CTA button</a:t>
            </a:r>
          </a:p>
        </p:txBody>
      </p:sp>
    </p:spTree>
    <p:extLst>
      <p:ext uri="{BB962C8B-B14F-4D97-AF65-F5344CB8AC3E}">
        <p14:creationId xmlns:p14="http://schemas.microsoft.com/office/powerpoint/2010/main" val="1154998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457200" y="4927600"/>
            <a:ext cx="8340725" cy="1576388"/>
          </a:xfrm>
          <a:prstGeom prst="rect">
            <a:avLst/>
          </a:prstGeom>
          <a:solidFill>
            <a:srgbClr val="40C1B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latin typeface="Verdana"/>
            </a:endParaRPr>
          </a:p>
        </p:txBody>
      </p:sp>
      <p:pic>
        <p:nvPicPr>
          <p:cNvPr id="6" name="Afbeelding 7" descr="20160812_Metallo_logo_zw-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2063" y="503238"/>
            <a:ext cx="13081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9" descr="metallo_ppt_titelslide_lijnen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329" t="13622" r="5505" b="7893"/>
          <a:stretch>
            <a:fillRect/>
          </a:stretch>
        </p:blipFill>
        <p:spPr bwMode="auto">
          <a:xfrm rot="5400000" flipH="1" flipV="1">
            <a:off x="1232694" y="-1232694"/>
            <a:ext cx="2108200" cy="457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el 1"/>
          <p:cNvSpPr>
            <a:spLocks noGrp="1"/>
          </p:cNvSpPr>
          <p:nvPr>
            <p:ph type="ctrTitle"/>
          </p:nvPr>
        </p:nvSpPr>
        <p:spPr>
          <a:xfrm>
            <a:off x="521276" y="4871538"/>
            <a:ext cx="8276649" cy="1688512"/>
          </a:xfrm>
        </p:spPr>
        <p:txBody>
          <a:bodyPr anchor="b" anchorCtr="0"/>
          <a:lstStyle>
            <a:lvl1pPr algn="l"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nl-BE" smtClean="0"/>
              <a:t>Titelstijl van model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619817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LL TO A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" t="13658" r="58168"/>
          <a:stretch>
            <a:fillRect/>
          </a:stretch>
        </p:blipFill>
        <p:spPr bwMode="auto">
          <a:xfrm rot="19097257">
            <a:off x="1363663" y="-2665413"/>
            <a:ext cx="8820150" cy="1055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1422400" y="2157754"/>
            <a:ext cx="6299200" cy="1022502"/>
          </a:xfrm>
        </p:spPr>
        <p:txBody>
          <a:bodyPr anchor="b">
            <a:spAutoFit/>
          </a:bodyPr>
          <a:lstStyle>
            <a:lvl1pPr marL="0" indent="0" algn="ctr">
              <a:lnSpc>
                <a:spcPts val="4000"/>
              </a:lnSpc>
              <a:spcBef>
                <a:spcPts val="0"/>
              </a:spcBef>
              <a:buFontTx/>
              <a:buNone/>
              <a:defRPr sz="3200" b="1" i="0" cap="all" spc="50" baseline="0">
                <a:solidFill>
                  <a:schemeClr val="tx1"/>
                </a:solidFill>
              </a:defRPr>
            </a:lvl1pPr>
            <a:lvl2pPr marL="0" indent="0" algn="ctr">
              <a:lnSpc>
                <a:spcPts val="3800"/>
              </a:lnSpc>
              <a:spcBef>
                <a:spcPts val="0"/>
              </a:spcBef>
              <a:buFontTx/>
              <a:buNone/>
              <a:defRPr sz="3200" b="1" i="0" cap="all" spc="50">
                <a:solidFill>
                  <a:schemeClr val="tx1"/>
                </a:solidFill>
              </a:defRPr>
            </a:lvl2pPr>
            <a:lvl3pPr marL="0" indent="0" algn="ctr">
              <a:lnSpc>
                <a:spcPts val="3800"/>
              </a:lnSpc>
              <a:spcBef>
                <a:spcPts val="0"/>
              </a:spcBef>
              <a:buFontTx/>
              <a:buNone/>
              <a:defRPr sz="3200" b="1" i="0" cap="all" spc="50">
                <a:solidFill>
                  <a:schemeClr val="tx1"/>
                </a:solidFill>
              </a:defRPr>
            </a:lvl3pPr>
            <a:lvl4pPr marL="0" indent="0" algn="ctr">
              <a:lnSpc>
                <a:spcPts val="3800"/>
              </a:lnSpc>
              <a:spcBef>
                <a:spcPts val="0"/>
              </a:spcBef>
              <a:buFontTx/>
              <a:buNone/>
              <a:defRPr sz="3200" b="1" i="0" cap="all" spc="50">
                <a:solidFill>
                  <a:schemeClr val="tx1"/>
                </a:solidFill>
              </a:defRPr>
            </a:lvl4pPr>
            <a:lvl5pPr marL="0" indent="0" algn="ctr">
              <a:lnSpc>
                <a:spcPts val="3800"/>
              </a:lnSpc>
              <a:spcBef>
                <a:spcPts val="0"/>
              </a:spcBef>
              <a:buFontTx/>
              <a:buNone/>
              <a:defRPr sz="3200" b="1" i="0" cap="all" spc="50">
                <a:solidFill>
                  <a:schemeClr val="tx1"/>
                </a:solidFill>
              </a:defRPr>
            </a:lvl5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1"/>
          </p:nvPr>
        </p:nvSpPr>
        <p:spPr>
          <a:xfrm>
            <a:off x="1422400" y="3553505"/>
            <a:ext cx="6299200" cy="302647"/>
          </a:xfrm>
        </p:spPr>
        <p:txBody>
          <a:bodyPr>
            <a:sp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buFontTx/>
              <a:buNone/>
              <a:defRPr sz="1800" b="0" i="0" baseline="0">
                <a:solidFill>
                  <a:srgbClr val="595959"/>
                </a:solidFill>
              </a:defRPr>
            </a:lvl1pPr>
            <a:lvl2pPr marL="0" indent="0" algn="ctr">
              <a:lnSpc>
                <a:spcPts val="2400"/>
              </a:lnSpc>
              <a:spcBef>
                <a:spcPts val="0"/>
              </a:spcBef>
              <a:buFontTx/>
              <a:buNone/>
              <a:defRPr sz="1800" b="0" i="0">
                <a:solidFill>
                  <a:srgbClr val="595959"/>
                </a:solidFill>
              </a:defRPr>
            </a:lvl2pPr>
            <a:lvl3pPr marL="0" indent="0" algn="ctr">
              <a:lnSpc>
                <a:spcPts val="2400"/>
              </a:lnSpc>
              <a:spcBef>
                <a:spcPts val="0"/>
              </a:spcBef>
              <a:buFontTx/>
              <a:buNone/>
              <a:defRPr sz="1800" b="0" i="0">
                <a:solidFill>
                  <a:srgbClr val="595959"/>
                </a:solidFill>
              </a:defRPr>
            </a:lvl3pPr>
            <a:lvl4pPr marL="0" indent="0" algn="ctr">
              <a:lnSpc>
                <a:spcPts val="2400"/>
              </a:lnSpc>
              <a:spcBef>
                <a:spcPts val="0"/>
              </a:spcBef>
              <a:buFontTx/>
              <a:buNone/>
              <a:defRPr sz="1800" b="0" i="0">
                <a:solidFill>
                  <a:srgbClr val="595959"/>
                </a:solidFill>
              </a:defRPr>
            </a:lvl4pPr>
            <a:lvl5pPr marL="0" indent="0" algn="ctr">
              <a:lnSpc>
                <a:spcPts val="2400"/>
              </a:lnSpc>
              <a:spcBef>
                <a:spcPts val="0"/>
              </a:spcBef>
              <a:buFontTx/>
              <a:buNone/>
              <a:defRPr sz="1800" b="0" i="0">
                <a:solidFill>
                  <a:srgbClr val="595959"/>
                </a:solidFill>
              </a:defRPr>
            </a:lvl5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7" name="Tijdelijke aanduiding voor tekst 13"/>
          <p:cNvSpPr>
            <a:spLocks noGrp="1"/>
          </p:cNvSpPr>
          <p:nvPr>
            <p:ph type="body" sz="quarter" idx="12" hasCustomPrompt="1"/>
          </p:nvPr>
        </p:nvSpPr>
        <p:spPr>
          <a:xfrm>
            <a:off x="3136900" y="4211752"/>
            <a:ext cx="2882900" cy="520756"/>
          </a:xfrm>
          <a:solidFill>
            <a:srgbClr val="40C1BB"/>
          </a:solidFill>
        </p:spPr>
        <p:txBody>
          <a:bodyPr lIns="180000" tIns="108000" rIns="180000" bIns="108000" anchor="ctr">
            <a:sp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buFontTx/>
              <a:buNone/>
              <a:defRPr sz="1800" b="1" i="0" kern="0" cap="none" spc="100">
                <a:solidFill>
                  <a:schemeClr val="bg1"/>
                </a:solidFill>
              </a:defRPr>
            </a:lvl1pPr>
            <a:lvl2pPr marL="0" indent="0" algn="ctr">
              <a:lnSpc>
                <a:spcPts val="2400"/>
              </a:lnSpc>
              <a:spcBef>
                <a:spcPts val="0"/>
              </a:spcBef>
              <a:buFontTx/>
              <a:buNone/>
              <a:defRPr sz="1800" b="0" i="0" kern="0" cap="all" spc="100">
                <a:solidFill>
                  <a:schemeClr val="bg1"/>
                </a:solidFill>
              </a:defRPr>
            </a:lvl2pPr>
            <a:lvl3pPr marL="0" indent="0" algn="ctr">
              <a:lnSpc>
                <a:spcPts val="2400"/>
              </a:lnSpc>
              <a:spcBef>
                <a:spcPts val="0"/>
              </a:spcBef>
              <a:buFontTx/>
              <a:buNone/>
              <a:defRPr sz="1800" b="0" i="0" kern="0" cap="all" spc="100">
                <a:solidFill>
                  <a:schemeClr val="bg1"/>
                </a:solidFill>
              </a:defRPr>
            </a:lvl3pPr>
            <a:lvl4pPr marL="0" indent="0" algn="ctr">
              <a:lnSpc>
                <a:spcPts val="2400"/>
              </a:lnSpc>
              <a:spcBef>
                <a:spcPts val="0"/>
              </a:spcBef>
              <a:buFontTx/>
              <a:buNone/>
              <a:defRPr sz="1800" b="0" i="0" kern="0" cap="all" spc="100">
                <a:solidFill>
                  <a:schemeClr val="bg1"/>
                </a:solidFill>
              </a:defRPr>
            </a:lvl4pPr>
            <a:lvl5pPr marL="0" indent="0" algn="ctr">
              <a:lnSpc>
                <a:spcPts val="2400"/>
              </a:lnSpc>
              <a:spcBef>
                <a:spcPts val="0"/>
              </a:spcBef>
              <a:buFontTx/>
              <a:buNone/>
              <a:defRPr sz="1800" b="0" i="0" kern="0" cap="all" spc="100">
                <a:solidFill>
                  <a:schemeClr val="bg1"/>
                </a:solidFill>
              </a:defRPr>
            </a:lvl5pPr>
          </a:lstStyle>
          <a:p>
            <a:pPr lvl="0"/>
            <a:r>
              <a:rPr lang="nl-BE" dirty="0" smtClean="0"/>
              <a:t>CTA button</a:t>
            </a:r>
          </a:p>
        </p:txBody>
      </p:sp>
    </p:spTree>
    <p:extLst>
      <p:ext uri="{BB962C8B-B14F-4D97-AF65-F5344CB8AC3E}">
        <p14:creationId xmlns:p14="http://schemas.microsoft.com/office/powerpoint/2010/main" val="4214858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+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7999"/>
          </a:xfrm>
          <a:solidFill>
            <a:schemeClr val="bg1">
              <a:lumMod val="8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1200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nl-BE" noProof="0" smtClean="0"/>
              <a:t>Sleep de afbeelding naar de tijdelijke aanduiding of klik op het pictogram als u een afbeelding wilt toevoegen</a:t>
            </a:r>
            <a:endParaRPr lang="nl-NL" noProof="0" dirty="0"/>
          </a:p>
        </p:txBody>
      </p:sp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685800" y="708415"/>
            <a:ext cx="3886200" cy="1389606"/>
          </a:xfrm>
          <a:solidFill>
            <a:schemeClr val="bg1">
              <a:alpha val="50000"/>
            </a:schemeClr>
          </a:solidFill>
        </p:spPr>
        <p:txBody>
          <a:bodyPr lIns="360000" tIns="360000" rIns="360000" bIns="360000" anchor="t" anchorCtr="0">
            <a:spAutoFit/>
          </a:bodyPr>
          <a:lstStyle>
            <a:lvl1pPr algn="l">
              <a:lnSpc>
                <a:spcPts val="2600"/>
              </a:lnSpc>
              <a:defRPr sz="2000" baseline="0"/>
            </a:lvl1pPr>
          </a:lstStyle>
          <a:p>
            <a:r>
              <a:rPr lang="nl-BE" smtClean="0"/>
              <a:t>Titelstijl van model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13356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6" descr="20160812_Metallo_logo_zw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425" y="-65088"/>
            <a:ext cx="5105400" cy="2251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>
            <a:spLocks noChangeArrowheads="1"/>
          </p:cNvSpPr>
          <p:nvPr userDrawn="1"/>
        </p:nvSpPr>
        <p:spPr bwMode="auto">
          <a:xfrm>
            <a:off x="557213" y="2155825"/>
            <a:ext cx="3186112" cy="3865563"/>
          </a:xfrm>
          <a:prstGeom prst="rect">
            <a:avLst/>
          </a:prstGeom>
          <a:solidFill>
            <a:srgbClr val="40C1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 tIns="360000" rIns="360000" bIns="3600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nl-BE" sz="1400" b="1" smtClean="0">
                <a:solidFill>
                  <a:schemeClr val="bg1"/>
                </a:solidFill>
                <a:latin typeface="Verdana" charset="0"/>
                <a:cs typeface="Verdana" charset="0"/>
              </a:rPr>
              <a:t>Metallo Belgium N.V.</a:t>
            </a:r>
          </a:p>
          <a:p>
            <a:pPr>
              <a:spcAft>
                <a:spcPts val="600"/>
              </a:spcAft>
              <a:defRPr/>
            </a:pPr>
            <a:r>
              <a:rPr lang="nl-BE" sz="1400" smtClean="0">
                <a:solidFill>
                  <a:srgbClr val="000000"/>
                </a:solidFill>
                <a:latin typeface="Verdana" charset="0"/>
                <a:cs typeface="Verdana" charset="0"/>
              </a:rPr>
              <a:t>Nieuwe Dreef 33</a:t>
            </a:r>
          </a:p>
          <a:p>
            <a:pPr>
              <a:spcAft>
                <a:spcPts val="600"/>
              </a:spcAft>
              <a:defRPr/>
            </a:pPr>
            <a:r>
              <a:rPr lang="nl-BE" sz="1400" smtClean="0">
                <a:solidFill>
                  <a:srgbClr val="000000"/>
                </a:solidFill>
                <a:latin typeface="Verdana" charset="0"/>
                <a:cs typeface="Verdana" charset="0"/>
              </a:rPr>
              <a:t>B-2340 Beerse</a:t>
            </a:r>
          </a:p>
          <a:p>
            <a:pPr>
              <a:spcAft>
                <a:spcPts val="600"/>
              </a:spcAft>
              <a:defRPr/>
            </a:pPr>
            <a:endParaRPr lang="nl-BE" sz="1400" smtClean="0">
              <a:solidFill>
                <a:schemeClr val="bg1"/>
              </a:solidFill>
              <a:latin typeface="Verdana" charset="0"/>
              <a:cs typeface="Verdana" charset="0"/>
            </a:endParaRPr>
          </a:p>
          <a:p>
            <a:pPr>
              <a:spcAft>
                <a:spcPts val="600"/>
              </a:spcAft>
              <a:defRPr/>
            </a:pPr>
            <a:r>
              <a:rPr lang="nl-BE" sz="1400" b="1" smtClean="0">
                <a:solidFill>
                  <a:srgbClr val="FFFFFF"/>
                </a:solidFill>
                <a:latin typeface="Verdana" charset="0"/>
                <a:cs typeface="Verdana" charset="0"/>
              </a:rPr>
              <a:t>Metallo Spain S.L.U.</a:t>
            </a:r>
          </a:p>
          <a:p>
            <a:pPr>
              <a:spcAft>
                <a:spcPts val="600"/>
              </a:spcAft>
              <a:defRPr/>
            </a:pPr>
            <a:r>
              <a:rPr lang="nl-BE" sz="1400" smtClean="0">
                <a:solidFill>
                  <a:srgbClr val="000000"/>
                </a:solidFill>
                <a:latin typeface="Verdana" charset="0"/>
                <a:cs typeface="Verdana" charset="0"/>
              </a:rPr>
              <a:t>Arana Bidea 20</a:t>
            </a:r>
          </a:p>
          <a:p>
            <a:pPr>
              <a:spcAft>
                <a:spcPts val="600"/>
              </a:spcAft>
              <a:defRPr/>
            </a:pPr>
            <a:r>
              <a:rPr lang="nl-BE" sz="1400" smtClean="0">
                <a:solidFill>
                  <a:srgbClr val="000000"/>
                </a:solidFill>
                <a:latin typeface="Verdana" charset="0"/>
                <a:cs typeface="Verdana" charset="0"/>
              </a:rPr>
              <a:t>48640 Berango</a:t>
            </a:r>
          </a:p>
          <a:p>
            <a:pPr>
              <a:spcAft>
                <a:spcPts val="600"/>
              </a:spcAft>
              <a:defRPr/>
            </a:pPr>
            <a:endParaRPr lang="nl-BE" sz="1400" smtClean="0">
              <a:solidFill>
                <a:srgbClr val="000000"/>
              </a:solidFill>
              <a:latin typeface="Verdana" charset="0"/>
              <a:cs typeface="Verdana" charset="0"/>
            </a:endParaRPr>
          </a:p>
          <a:p>
            <a:pPr>
              <a:spcAft>
                <a:spcPts val="600"/>
              </a:spcAft>
              <a:defRPr/>
            </a:pPr>
            <a:r>
              <a:rPr lang="nl-BE" sz="1400" b="1" smtClean="0">
                <a:solidFill>
                  <a:srgbClr val="FFFFFF"/>
                </a:solidFill>
                <a:latin typeface="Verdana" charset="0"/>
                <a:cs typeface="Verdana" charset="0"/>
              </a:rPr>
              <a:t>metallo.com</a:t>
            </a:r>
          </a:p>
          <a:p>
            <a:pPr>
              <a:spcAft>
                <a:spcPts val="600"/>
              </a:spcAft>
              <a:defRPr/>
            </a:pPr>
            <a:r>
              <a:rPr lang="nl-BE" sz="1400" smtClean="0">
                <a:solidFill>
                  <a:srgbClr val="000000"/>
                </a:solidFill>
                <a:latin typeface="Verdana" charset="0"/>
                <a:cs typeface="Verdana" charset="0"/>
              </a:rPr>
              <a:t>+32 (0) 14 609 511</a:t>
            </a:r>
          </a:p>
          <a:p>
            <a:pPr>
              <a:spcAft>
                <a:spcPts val="600"/>
              </a:spcAft>
              <a:defRPr/>
            </a:pPr>
            <a:r>
              <a:rPr lang="nl-BE" sz="1400" smtClean="0">
                <a:solidFill>
                  <a:srgbClr val="000000"/>
                </a:solidFill>
                <a:latin typeface="Verdana" charset="0"/>
                <a:cs typeface="Verdana" charset="0"/>
              </a:rPr>
              <a:t>contact@metallo.com</a:t>
            </a:r>
          </a:p>
        </p:txBody>
      </p:sp>
      <p:cxnSp>
        <p:nvCxnSpPr>
          <p:cNvPr id="4" name="Rechte verbindingslijn 3"/>
          <p:cNvCxnSpPr/>
          <p:nvPr userDrawn="1"/>
        </p:nvCxnSpPr>
        <p:spPr>
          <a:xfrm>
            <a:off x="557213" y="1882775"/>
            <a:ext cx="2754312" cy="0"/>
          </a:xfrm>
          <a:prstGeom prst="line">
            <a:avLst/>
          </a:prstGeom>
          <a:ln w="25400" cap="rnd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Afbeelding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158" r="34254"/>
          <a:stretch>
            <a:fillRect/>
          </a:stretch>
        </p:blipFill>
        <p:spPr bwMode="auto">
          <a:xfrm>
            <a:off x="3833813" y="0"/>
            <a:ext cx="532765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59788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4850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4573588" y="708025"/>
            <a:ext cx="4224337" cy="5795963"/>
          </a:xfrm>
          <a:prstGeom prst="rect">
            <a:avLst/>
          </a:prstGeom>
          <a:solidFill>
            <a:srgbClr val="40C1B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latin typeface="Verdana"/>
            </a:endParaRPr>
          </a:p>
        </p:txBody>
      </p:sp>
      <p:pic>
        <p:nvPicPr>
          <p:cNvPr id="6" name="Afbeelding 7" descr="20160812_Metallo_logo_zw-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2063" y="503238"/>
            <a:ext cx="13081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8" descr="Windmill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075" y="354013"/>
            <a:ext cx="4227513" cy="541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9" descr="metallo_ppt_titelslide_lijnen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329" t="13622" r="5505" b="7893"/>
          <a:stretch>
            <a:fillRect/>
          </a:stretch>
        </p:blipFill>
        <p:spPr bwMode="auto">
          <a:xfrm rot="5400000" flipH="1" flipV="1">
            <a:off x="1232694" y="-1232694"/>
            <a:ext cx="2108200" cy="457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el 1"/>
          <p:cNvSpPr>
            <a:spLocks noGrp="1"/>
          </p:cNvSpPr>
          <p:nvPr>
            <p:ph type="ctrTitle"/>
          </p:nvPr>
        </p:nvSpPr>
        <p:spPr>
          <a:xfrm>
            <a:off x="4920238" y="1608888"/>
            <a:ext cx="3531035" cy="1688512"/>
          </a:xfrm>
        </p:spPr>
        <p:txBody>
          <a:bodyPr anchor="b" anchorCtr="0"/>
          <a:lstStyle>
            <a:lvl1pPr algn="l"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19" name="Subtitel 2"/>
          <p:cNvSpPr>
            <a:spLocks noGrp="1"/>
          </p:cNvSpPr>
          <p:nvPr>
            <p:ph type="subTitle" idx="1"/>
          </p:nvPr>
        </p:nvSpPr>
        <p:spPr>
          <a:xfrm>
            <a:off x="4920237" y="3626399"/>
            <a:ext cx="3531037" cy="1002955"/>
          </a:xfrm>
        </p:spPr>
        <p:txBody>
          <a:bodyPr/>
          <a:lstStyle>
            <a:lvl1pPr marL="0" indent="0" algn="l">
              <a:lnSpc>
                <a:spcPts val="2400"/>
              </a:lnSpc>
              <a:buNone/>
              <a:defRPr sz="1600" b="0" i="0" kern="12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4919663" y="5524500"/>
            <a:ext cx="3532187" cy="242888"/>
          </a:xfrm>
        </p:spPr>
        <p:txBody>
          <a:bodyPr anchor="b"/>
          <a:lstStyle>
            <a:lvl1pPr marL="0" indent="0">
              <a:buFontTx/>
              <a:buNone/>
              <a:defRPr sz="1400" b="1" i="0" baseline="0"/>
            </a:lvl1pPr>
          </a:lstStyle>
          <a:p>
            <a:pPr lvl="0"/>
            <a:r>
              <a:rPr lang="nl-BE" dirty="0" smtClean="0"/>
              <a:t>Name</a:t>
            </a:r>
          </a:p>
        </p:txBody>
      </p:sp>
      <p:sp>
        <p:nvSpPr>
          <p:cNvPr id="10" name="Tijdelijke aanduiding voor datum 2"/>
          <p:cNvSpPr>
            <a:spLocks noGrp="1"/>
          </p:cNvSpPr>
          <p:nvPr>
            <p:ph type="dt" sz="half" idx="12"/>
          </p:nvPr>
        </p:nvSpPr>
        <p:spPr>
          <a:xfrm>
            <a:off x="4919663" y="5949950"/>
            <a:ext cx="2133600" cy="36512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nl-BE" dirty="0" smtClean="0"/>
              <a:t>6/03/17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54474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3B6D-5618-4847-BEC7-3401730B70F9}" type="slidenum">
              <a:rPr lang="nl-BE" smtClean="0"/>
              <a:t>‹nr.›</a:t>
            </a:fld>
            <a:endParaRPr lang="nl-BE"/>
          </a:p>
        </p:txBody>
      </p:sp>
      <p:pic>
        <p:nvPicPr>
          <p:cNvPr id="6" name="Afbeelding 8" descr="20160812_Metallo_logo_zw-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5900" y="0"/>
            <a:ext cx="13081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7887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3B6D-5618-4847-BEC7-3401730B70F9}" type="slidenum">
              <a:rPr lang="nl-BE" smtClean="0"/>
              <a:t>‹nr.›</a:t>
            </a:fld>
            <a:endParaRPr lang="nl-BE"/>
          </a:p>
        </p:txBody>
      </p:sp>
      <p:pic>
        <p:nvPicPr>
          <p:cNvPr id="7" name="Afbeelding 8" descr="20160812_Metallo_logo_zw-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5900" y="0"/>
            <a:ext cx="13081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7311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ON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6503988"/>
            <a:ext cx="9144000" cy="354012"/>
          </a:xfrm>
          <a:prstGeom prst="rect">
            <a:avLst/>
          </a:prstGeom>
          <a:solidFill>
            <a:srgbClr val="40C1BB"/>
          </a:solidFill>
          <a:ln w="0">
            <a:solidFill>
              <a:srgbClr val="40C1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latin typeface="Verdana"/>
            </a:endParaRPr>
          </a:p>
        </p:txBody>
      </p:sp>
      <p:pic>
        <p:nvPicPr>
          <p:cNvPr id="5" name="Afbeelding 7" descr="20160812_Metallo_logo_zw-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5900" y="0"/>
            <a:ext cx="13081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jdelijke aanduiding voor inhoud 2"/>
          <p:cNvSpPr>
            <a:spLocks noGrp="1"/>
          </p:cNvSpPr>
          <p:nvPr>
            <p:ph idx="1"/>
          </p:nvPr>
        </p:nvSpPr>
        <p:spPr>
          <a:xfrm>
            <a:off x="346363" y="1564593"/>
            <a:ext cx="8449687" cy="458499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346363" y="364691"/>
            <a:ext cx="7488903" cy="845696"/>
          </a:xfrm>
        </p:spPr>
        <p:txBody>
          <a:bodyPr/>
          <a:lstStyle>
            <a:lvl1pPr>
              <a:defRPr sz="1800" baseline="0">
                <a:solidFill>
                  <a:srgbClr val="40C1B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900" b="1" i="0" kern="0" spc="100" baseline="0">
                <a:solidFill>
                  <a:schemeClr val="bg1"/>
                </a:solidFill>
                <a:latin typeface="Verdana"/>
              </a:defRPr>
            </a:lvl1pPr>
          </a:lstStyle>
          <a:p>
            <a:pPr>
              <a:defRPr/>
            </a:pPr>
            <a:fld id="{89B42BB6-EBA1-DC48-AEB1-371747AFB2BA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7" name="Tijdelijke aanduiding voo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nl-BE" smtClean="0"/>
              <a:t>05/03/18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657301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4573588" y="708025"/>
            <a:ext cx="4224337" cy="5795963"/>
          </a:xfrm>
          <a:prstGeom prst="rect">
            <a:avLst/>
          </a:prstGeom>
          <a:solidFill>
            <a:srgbClr val="40C1B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latin typeface="Verdana"/>
            </a:endParaRPr>
          </a:p>
        </p:txBody>
      </p:sp>
      <p:pic>
        <p:nvPicPr>
          <p:cNvPr id="6" name="Afbeelding 7" descr="20160812_Metallo_logo_zw-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2063" y="503238"/>
            <a:ext cx="13081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8" descr="Windmill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075" y="354013"/>
            <a:ext cx="4227513" cy="541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9" descr="metallo_ppt_titelslide_lijnen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329" t="13622" r="5505" b="7893"/>
          <a:stretch>
            <a:fillRect/>
          </a:stretch>
        </p:blipFill>
        <p:spPr bwMode="auto">
          <a:xfrm rot="5400000" flipH="1" flipV="1">
            <a:off x="1232694" y="-1232694"/>
            <a:ext cx="2108200" cy="457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el 1"/>
          <p:cNvSpPr>
            <a:spLocks noGrp="1"/>
          </p:cNvSpPr>
          <p:nvPr>
            <p:ph type="ctrTitle"/>
          </p:nvPr>
        </p:nvSpPr>
        <p:spPr>
          <a:xfrm>
            <a:off x="4920238" y="1608888"/>
            <a:ext cx="3531035" cy="1688512"/>
          </a:xfrm>
        </p:spPr>
        <p:txBody>
          <a:bodyPr anchor="b" anchorCtr="0"/>
          <a:lstStyle>
            <a:lvl1pPr algn="l"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19" name="Subtitel 2"/>
          <p:cNvSpPr>
            <a:spLocks noGrp="1"/>
          </p:cNvSpPr>
          <p:nvPr>
            <p:ph type="subTitle" idx="1"/>
          </p:nvPr>
        </p:nvSpPr>
        <p:spPr>
          <a:xfrm>
            <a:off x="4920237" y="3626399"/>
            <a:ext cx="3531037" cy="1002955"/>
          </a:xfrm>
        </p:spPr>
        <p:txBody>
          <a:bodyPr/>
          <a:lstStyle>
            <a:lvl1pPr marL="0" indent="0" algn="l">
              <a:lnSpc>
                <a:spcPts val="2400"/>
              </a:lnSpc>
              <a:buNone/>
              <a:defRPr sz="1600" b="0" i="0" kern="12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4919663" y="5524500"/>
            <a:ext cx="3532187" cy="242888"/>
          </a:xfrm>
        </p:spPr>
        <p:txBody>
          <a:bodyPr anchor="b"/>
          <a:lstStyle>
            <a:lvl1pPr marL="0" indent="0">
              <a:buFontTx/>
              <a:buNone/>
              <a:defRPr sz="1400" b="1" i="0" baseline="0"/>
            </a:lvl1pPr>
          </a:lstStyle>
          <a:p>
            <a:pPr lvl="0"/>
            <a:r>
              <a:rPr lang="nl-BE" dirty="0" smtClean="0"/>
              <a:t>Name</a:t>
            </a:r>
          </a:p>
        </p:txBody>
      </p:sp>
      <p:sp>
        <p:nvSpPr>
          <p:cNvPr id="10" name="Tijdelijke aanduiding voor datum 2"/>
          <p:cNvSpPr>
            <a:spLocks noGrp="1"/>
          </p:cNvSpPr>
          <p:nvPr>
            <p:ph type="dt" sz="half" idx="12"/>
          </p:nvPr>
        </p:nvSpPr>
        <p:spPr>
          <a:xfrm>
            <a:off x="4919663" y="5949950"/>
            <a:ext cx="2133600" cy="36512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nl-BE" dirty="0" smtClean="0"/>
              <a:t>6/03/17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2923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ON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6503988"/>
            <a:ext cx="9144000" cy="354012"/>
          </a:xfrm>
          <a:prstGeom prst="rect">
            <a:avLst/>
          </a:prstGeom>
          <a:solidFill>
            <a:srgbClr val="40C1BB"/>
          </a:solidFill>
          <a:ln w="0">
            <a:solidFill>
              <a:srgbClr val="40C1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latin typeface="Verdana"/>
            </a:endParaRPr>
          </a:p>
        </p:txBody>
      </p:sp>
      <p:pic>
        <p:nvPicPr>
          <p:cNvPr id="5" name="Afbeelding 7" descr="20160812_Metallo_logo_zw-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5900" y="0"/>
            <a:ext cx="13081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jdelijke aanduiding voor inhoud 2"/>
          <p:cNvSpPr>
            <a:spLocks noGrp="1"/>
          </p:cNvSpPr>
          <p:nvPr>
            <p:ph idx="1"/>
          </p:nvPr>
        </p:nvSpPr>
        <p:spPr>
          <a:xfrm>
            <a:off x="346363" y="1564593"/>
            <a:ext cx="8449687" cy="4584993"/>
          </a:xfrm>
        </p:spPr>
        <p:txBody>
          <a:bodyPr/>
          <a:lstStyle/>
          <a:p>
            <a:pPr lvl="0"/>
            <a:r>
              <a:rPr lang="nl-BE" dirty="0" smtClean="0"/>
              <a:t>Klik om de tekststijl van het model te bewerken</a:t>
            </a:r>
          </a:p>
          <a:p>
            <a:pPr lvl="1"/>
            <a:r>
              <a:rPr lang="nl-BE" dirty="0" smtClean="0"/>
              <a:t>Tweede niveau</a:t>
            </a:r>
          </a:p>
          <a:p>
            <a:pPr lvl="2"/>
            <a:r>
              <a:rPr lang="nl-BE" dirty="0" smtClean="0"/>
              <a:t>Derde niveau</a:t>
            </a:r>
          </a:p>
          <a:p>
            <a:pPr lvl="3"/>
            <a:r>
              <a:rPr lang="nl-BE" dirty="0" smtClean="0"/>
              <a:t>Vierde niveau</a:t>
            </a:r>
          </a:p>
          <a:p>
            <a:pPr lvl="4"/>
            <a:r>
              <a:rPr lang="nl-BE" dirty="0" smtClean="0"/>
              <a:t>Vijfde niveau</a:t>
            </a:r>
            <a:endParaRPr lang="nl-NL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346363" y="364691"/>
            <a:ext cx="7488903" cy="845696"/>
          </a:xfrm>
        </p:spPr>
        <p:txBody>
          <a:bodyPr/>
          <a:lstStyle>
            <a:lvl1pPr>
              <a:defRPr sz="1800" baseline="0">
                <a:solidFill>
                  <a:srgbClr val="40C1BB"/>
                </a:solidFill>
              </a:defRPr>
            </a:lvl1pPr>
          </a:lstStyle>
          <a:p>
            <a:r>
              <a:rPr lang="nl-BE" smtClean="0"/>
              <a:t>Titelstijl van model bewerken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900" b="1" i="0" kern="0" spc="100" baseline="0">
                <a:solidFill>
                  <a:schemeClr val="bg1"/>
                </a:solidFill>
                <a:latin typeface="Verdana"/>
              </a:defRPr>
            </a:lvl1pPr>
          </a:lstStyle>
          <a:p>
            <a:pPr>
              <a:defRPr/>
            </a:pPr>
            <a:fld id="{89B42BB6-EBA1-DC48-AEB1-371747AFB2BA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7" name="Tijdelijke aanduiding voo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nl-BE" dirty="0" smtClean="0"/>
              <a:t>26/06/2017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879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 t="65601" r="81279" b="-16328"/>
          <a:stretch>
            <a:fillRect/>
          </a:stretch>
        </p:blipFill>
        <p:spPr bwMode="auto">
          <a:xfrm rot="5400000" flipH="1">
            <a:off x="4649787" y="-1935162"/>
            <a:ext cx="3540125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/>
          <p:cNvSpPr/>
          <p:nvPr userDrawn="1"/>
        </p:nvSpPr>
        <p:spPr>
          <a:xfrm>
            <a:off x="1385888" y="3963988"/>
            <a:ext cx="7412037" cy="2532062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latin typeface="Verdana"/>
            </a:endParaRPr>
          </a:p>
        </p:txBody>
      </p:sp>
      <p:pic>
        <p:nvPicPr>
          <p:cNvPr id="7" name="Afbeelding 8" descr="20160812_Metallo_logo_zw-03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5900" y="0"/>
            <a:ext cx="13081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jdelijke aanduiding voor afbeelding 14"/>
          <p:cNvSpPr>
            <a:spLocks noGrp="1"/>
          </p:cNvSpPr>
          <p:nvPr>
            <p:ph type="pic" sz="quarter" idx="10"/>
          </p:nvPr>
        </p:nvSpPr>
        <p:spPr>
          <a:xfrm>
            <a:off x="346364" y="361903"/>
            <a:ext cx="7410598" cy="3602085"/>
          </a:xfrm>
          <a:solidFill>
            <a:schemeClr val="bg1">
              <a:lumMod val="8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nl-BE" noProof="0" smtClean="0"/>
              <a:t>Sleep de afbeelding naar de tijdelijke aanduiding of klik op het pictogram als u een afbeelding wilt toevoegen</a:t>
            </a:r>
            <a:endParaRPr lang="nl-NL" noProof="0" dirty="0"/>
          </a:p>
        </p:txBody>
      </p:sp>
      <p:sp>
        <p:nvSpPr>
          <p:cNvPr id="18" name="Titel 1"/>
          <p:cNvSpPr>
            <a:spLocks noGrp="1"/>
          </p:cNvSpPr>
          <p:nvPr>
            <p:ph type="ctrTitle"/>
          </p:nvPr>
        </p:nvSpPr>
        <p:spPr>
          <a:xfrm>
            <a:off x="2078181" y="4606130"/>
            <a:ext cx="6026729" cy="685717"/>
          </a:xfrm>
        </p:spPr>
        <p:txBody>
          <a:bodyPr wrap="square" anchor="b" anchorCtr="0"/>
          <a:lstStyle>
            <a:lvl1pPr algn="ctr">
              <a:defRPr sz="2400" b="1" baseline="0">
                <a:solidFill>
                  <a:srgbClr val="40C1BB"/>
                </a:solidFill>
              </a:defRPr>
            </a:lvl1pPr>
          </a:lstStyle>
          <a:p>
            <a:r>
              <a:rPr lang="nl-BE" smtClean="0"/>
              <a:t>Titelstijl van model bewerken</a:t>
            </a:r>
            <a:endParaRPr lang="nl-NL" dirty="0"/>
          </a:p>
        </p:txBody>
      </p:sp>
      <p:sp>
        <p:nvSpPr>
          <p:cNvPr id="19" name="Subtitel 2"/>
          <p:cNvSpPr>
            <a:spLocks noGrp="1"/>
          </p:cNvSpPr>
          <p:nvPr>
            <p:ph type="subTitle" idx="1"/>
          </p:nvPr>
        </p:nvSpPr>
        <p:spPr>
          <a:xfrm>
            <a:off x="2078181" y="5604387"/>
            <a:ext cx="6026729" cy="481301"/>
          </a:xfrm>
        </p:spPr>
        <p:txBody>
          <a:bodyPr/>
          <a:lstStyle>
            <a:lvl1pPr marL="0" indent="0" algn="ctr">
              <a:lnSpc>
                <a:spcPts val="1800"/>
              </a:lnSpc>
              <a:buNone/>
              <a:defRPr sz="1400" b="0" i="0" kern="12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Klik om de titelstijl van het model te bewerken</a:t>
            </a:r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9569345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6/03/17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3/03/17 </a:t>
            </a:r>
            <a:fld id="{50444A2A-D845-744F-B1CA-B491DEEA1906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3264366"/>
      </p:ext>
    </p:extLst>
  </p:cSld>
  <p:clrMapOvr>
    <a:masterClrMapping/>
  </p:clrMapOvr>
  <p:hf hdr="0" ft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6/03/17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3/03/17 </a:t>
            </a:r>
            <a:fld id="{50444A2A-D845-744F-B1CA-B491DEEA1906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5626711"/>
      </p:ext>
    </p:extLst>
  </p:cSld>
  <p:clrMapOvr>
    <a:masterClrMapping/>
  </p:clrMapOvr>
  <p:hf hdr="0" ft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6/03/17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3/03/17 </a:t>
            </a:r>
            <a:fld id="{50444A2A-D845-744F-B1CA-B491DEEA1906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3574346"/>
      </p:ext>
    </p:extLst>
  </p:cSld>
  <p:clrMapOvr>
    <a:masterClrMapping/>
  </p:clrMapOvr>
  <p:hf hdr="0" ft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6/03/17</a:t>
            </a:r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3/03/17 </a:t>
            </a:r>
            <a:fld id="{50444A2A-D845-744F-B1CA-B491DEEA1906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1070981"/>
      </p:ext>
    </p:extLst>
  </p:cSld>
  <p:clrMapOvr>
    <a:masterClrMapping/>
  </p:clrMapOvr>
  <p:hf hdr="0" ft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6/03/17</a:t>
            </a:r>
            <a:endParaRPr lang="nl-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3/03/17 </a:t>
            </a:r>
            <a:fld id="{50444A2A-D845-744F-B1CA-B491DEEA1906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077045"/>
      </p:ext>
    </p:extLst>
  </p:cSld>
  <p:clrMapOvr>
    <a:masterClrMapping/>
  </p:clrMapOvr>
  <p:hf hdr="0" ft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6/03/17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3/03/17 </a:t>
            </a:r>
            <a:fld id="{50444A2A-D845-744F-B1CA-B491DEEA1906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1295798"/>
      </p:ext>
    </p:extLst>
  </p:cSld>
  <p:clrMapOvr>
    <a:masterClrMapping/>
  </p:clrMapOvr>
  <p:hf hdr="0" ft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6/03/17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3/03/17 </a:t>
            </a:r>
            <a:fld id="{50444A2A-D845-744F-B1CA-B491DEEA1906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325049"/>
      </p:ext>
    </p:extLst>
  </p:cSld>
  <p:clrMapOvr>
    <a:masterClrMapping/>
  </p:clrMapOvr>
  <p:hf hdr="0" ft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6/03/17</a:t>
            </a:r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3/03/17 </a:t>
            </a:r>
            <a:fld id="{50444A2A-D845-744F-B1CA-B491DEEA1906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101965"/>
      </p:ext>
    </p:extLst>
  </p:cSld>
  <p:clrMapOvr>
    <a:masterClrMapping/>
  </p:clrMapOvr>
  <p:hf hdr="0" ft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6/03/17</a:t>
            </a:r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3/03/17 </a:t>
            </a:r>
            <a:fld id="{50444A2A-D845-744F-B1CA-B491DEEA1906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6012005"/>
      </p:ext>
    </p:extLst>
  </p:cSld>
  <p:clrMapOvr>
    <a:masterClrMapping/>
  </p:clrMapOvr>
  <p:hf hdr="0" ft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6/03/17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3/03/17 </a:t>
            </a:r>
            <a:fld id="{50444A2A-D845-744F-B1CA-B491DEEA1906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2920403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6503988"/>
            <a:ext cx="9144000" cy="354012"/>
          </a:xfrm>
          <a:prstGeom prst="rect">
            <a:avLst/>
          </a:prstGeom>
          <a:solidFill>
            <a:srgbClr val="40C1BB"/>
          </a:solidFill>
          <a:ln w="0">
            <a:solidFill>
              <a:srgbClr val="40C1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latin typeface="Verdana"/>
            </a:endParaRPr>
          </a:p>
        </p:txBody>
      </p:sp>
      <p:pic>
        <p:nvPicPr>
          <p:cNvPr id="5" name="Afbeelding 7" descr="20160812_Metallo_logo_zw-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5900" y="0"/>
            <a:ext cx="13081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jdelijke aanduiding voor inhoud 2"/>
          <p:cNvSpPr>
            <a:spLocks noGrp="1"/>
          </p:cNvSpPr>
          <p:nvPr>
            <p:ph idx="1"/>
          </p:nvPr>
        </p:nvSpPr>
        <p:spPr>
          <a:xfrm>
            <a:off x="346363" y="1564593"/>
            <a:ext cx="8449687" cy="4584993"/>
          </a:xfrm>
        </p:spPr>
        <p:txBody>
          <a:bodyPr/>
          <a:lstStyle/>
          <a:p>
            <a:pPr lvl="0"/>
            <a:r>
              <a:rPr lang="nl-BE" dirty="0" smtClean="0"/>
              <a:t>Klik om de tekststijl van het model te bewerken</a:t>
            </a:r>
          </a:p>
          <a:p>
            <a:pPr lvl="1"/>
            <a:r>
              <a:rPr lang="nl-BE" dirty="0" smtClean="0"/>
              <a:t>Tweede niveau</a:t>
            </a:r>
          </a:p>
          <a:p>
            <a:pPr lvl="2"/>
            <a:r>
              <a:rPr lang="nl-BE" dirty="0" smtClean="0"/>
              <a:t>Derde niveau</a:t>
            </a:r>
          </a:p>
          <a:p>
            <a:pPr lvl="3"/>
            <a:r>
              <a:rPr lang="nl-BE" dirty="0" smtClean="0"/>
              <a:t>Vierde niveau</a:t>
            </a:r>
          </a:p>
          <a:p>
            <a:pPr lvl="4"/>
            <a:r>
              <a:rPr lang="nl-BE" dirty="0" smtClean="0"/>
              <a:t>Vijfde niveau</a:t>
            </a:r>
            <a:endParaRPr lang="nl-NL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346363" y="364691"/>
            <a:ext cx="7488903" cy="845696"/>
          </a:xfrm>
        </p:spPr>
        <p:txBody>
          <a:bodyPr/>
          <a:lstStyle>
            <a:lvl1pPr>
              <a:defRPr sz="1800" baseline="0">
                <a:solidFill>
                  <a:srgbClr val="40C1BB"/>
                </a:solidFill>
              </a:defRPr>
            </a:lvl1pPr>
          </a:lstStyle>
          <a:p>
            <a:r>
              <a:rPr lang="nl-BE" smtClean="0"/>
              <a:t>Titelstijl van model bewerken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900" b="1" i="0" kern="0" spc="100" baseline="0">
                <a:solidFill>
                  <a:schemeClr val="bg1"/>
                </a:solidFill>
                <a:latin typeface="Verdana"/>
              </a:defRPr>
            </a:lvl1pPr>
          </a:lstStyle>
          <a:p>
            <a:pPr>
              <a:defRPr/>
            </a:pPr>
            <a:fld id="{89B42BB6-EBA1-DC48-AEB1-371747AFB2BA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7" name="Tijdelijke aanduiding voo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nl-BE" dirty="0" smtClean="0"/>
              <a:t>26/06/2017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2677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6/03/17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3/03/17 </a:t>
            </a:r>
            <a:fld id="{50444A2A-D845-744F-B1CA-B491DEEA1906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3625612"/>
      </p:ext>
    </p:extLst>
  </p:cSld>
  <p:clrMapOvr>
    <a:masterClrMapping/>
  </p:clrMapOvr>
  <p:hf hdr="0" ftr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4573588" y="708025"/>
            <a:ext cx="4224337" cy="5795963"/>
          </a:xfrm>
          <a:prstGeom prst="rect">
            <a:avLst/>
          </a:prstGeom>
          <a:solidFill>
            <a:srgbClr val="40C1B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latin typeface="Verdana"/>
            </a:endParaRPr>
          </a:p>
        </p:txBody>
      </p:sp>
      <p:pic>
        <p:nvPicPr>
          <p:cNvPr id="6" name="Afbeelding 7" descr="20160812_Metallo_logo_zw-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2063" y="503238"/>
            <a:ext cx="13081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8" descr="Windmill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075" y="354013"/>
            <a:ext cx="4227513" cy="541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9" descr="metallo_ppt_titelslide_lijnen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329" t="13622" r="5505" b="7893"/>
          <a:stretch>
            <a:fillRect/>
          </a:stretch>
        </p:blipFill>
        <p:spPr bwMode="auto">
          <a:xfrm rot="5400000" flipH="1" flipV="1">
            <a:off x="1232694" y="-1232694"/>
            <a:ext cx="2108200" cy="457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el 1"/>
          <p:cNvSpPr>
            <a:spLocks noGrp="1"/>
          </p:cNvSpPr>
          <p:nvPr>
            <p:ph type="ctrTitle"/>
          </p:nvPr>
        </p:nvSpPr>
        <p:spPr>
          <a:xfrm>
            <a:off x="4920238" y="1608888"/>
            <a:ext cx="3531035" cy="1688512"/>
          </a:xfrm>
        </p:spPr>
        <p:txBody>
          <a:bodyPr anchor="b" anchorCtr="0"/>
          <a:lstStyle>
            <a:lvl1pPr algn="l"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19" name="Subtitel 2"/>
          <p:cNvSpPr>
            <a:spLocks noGrp="1"/>
          </p:cNvSpPr>
          <p:nvPr>
            <p:ph type="subTitle" idx="1"/>
          </p:nvPr>
        </p:nvSpPr>
        <p:spPr>
          <a:xfrm>
            <a:off x="4920237" y="3626399"/>
            <a:ext cx="3531037" cy="1002955"/>
          </a:xfrm>
        </p:spPr>
        <p:txBody>
          <a:bodyPr/>
          <a:lstStyle>
            <a:lvl1pPr marL="0" indent="0" algn="l">
              <a:lnSpc>
                <a:spcPts val="2400"/>
              </a:lnSpc>
              <a:buNone/>
              <a:defRPr sz="1600" b="0" i="0" kern="12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4919663" y="5524500"/>
            <a:ext cx="3532187" cy="242888"/>
          </a:xfrm>
        </p:spPr>
        <p:txBody>
          <a:bodyPr anchor="b"/>
          <a:lstStyle>
            <a:lvl1pPr marL="0" indent="0">
              <a:buFontTx/>
              <a:buNone/>
              <a:defRPr sz="1400" b="1" i="0" baseline="0"/>
            </a:lvl1pPr>
          </a:lstStyle>
          <a:p>
            <a:pPr lvl="0"/>
            <a:r>
              <a:rPr lang="nl-BE" dirty="0" smtClean="0"/>
              <a:t>Name</a:t>
            </a:r>
          </a:p>
        </p:txBody>
      </p:sp>
      <p:sp>
        <p:nvSpPr>
          <p:cNvPr id="10" name="Tijdelijke aanduiding voor datum 2"/>
          <p:cNvSpPr>
            <a:spLocks noGrp="1"/>
          </p:cNvSpPr>
          <p:nvPr>
            <p:ph type="dt" sz="half" idx="12"/>
          </p:nvPr>
        </p:nvSpPr>
        <p:spPr>
          <a:xfrm>
            <a:off x="4919663" y="5949950"/>
            <a:ext cx="2133600" cy="36512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nl-BE" dirty="0" smtClean="0"/>
              <a:t>6/03/17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73718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6503988"/>
            <a:ext cx="9144000" cy="354012"/>
          </a:xfrm>
          <a:prstGeom prst="rect">
            <a:avLst/>
          </a:prstGeom>
          <a:solidFill>
            <a:srgbClr val="40C1BB"/>
          </a:solidFill>
          <a:ln w="0">
            <a:solidFill>
              <a:srgbClr val="40C1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latin typeface="Verdana"/>
            </a:endParaRPr>
          </a:p>
        </p:txBody>
      </p:sp>
      <p:pic>
        <p:nvPicPr>
          <p:cNvPr id="5" name="Afbeelding 7" descr="20160812_Metallo_logo_zw-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5900" y="0"/>
            <a:ext cx="13081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" t="83157" r="77618" b="-16327"/>
          <a:stretch>
            <a:fillRect/>
          </a:stretch>
        </p:blipFill>
        <p:spPr bwMode="auto">
          <a:xfrm rot="14818511" flipH="1" flipV="1">
            <a:off x="5903119" y="1924844"/>
            <a:ext cx="4233862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jdelijke aanduiding voor inhoud 2"/>
          <p:cNvSpPr>
            <a:spLocks noGrp="1"/>
          </p:cNvSpPr>
          <p:nvPr>
            <p:ph idx="1"/>
          </p:nvPr>
        </p:nvSpPr>
        <p:spPr>
          <a:xfrm>
            <a:off x="346363" y="1564593"/>
            <a:ext cx="8449687" cy="4584993"/>
          </a:xfrm>
        </p:spPr>
        <p:txBody>
          <a:bodyPr/>
          <a:lstStyle/>
          <a:p>
            <a:pPr lvl="0"/>
            <a:r>
              <a:rPr lang="nl-BE" dirty="0" smtClean="0"/>
              <a:t>Klik om de tekststijl van het model te bewerken</a:t>
            </a:r>
          </a:p>
          <a:p>
            <a:pPr lvl="1"/>
            <a:r>
              <a:rPr lang="nl-BE" dirty="0" smtClean="0"/>
              <a:t>Tweede niveau</a:t>
            </a:r>
          </a:p>
          <a:p>
            <a:pPr lvl="2"/>
            <a:r>
              <a:rPr lang="nl-BE" dirty="0" smtClean="0"/>
              <a:t>Derde niveau</a:t>
            </a:r>
          </a:p>
          <a:p>
            <a:pPr lvl="3"/>
            <a:r>
              <a:rPr lang="nl-BE" dirty="0" smtClean="0"/>
              <a:t>Vierde niveau</a:t>
            </a:r>
          </a:p>
          <a:p>
            <a:pPr lvl="4"/>
            <a:r>
              <a:rPr lang="nl-BE" dirty="0" smtClean="0"/>
              <a:t>Vijfde niveau</a:t>
            </a:r>
            <a:endParaRPr lang="nl-NL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346363" y="364691"/>
            <a:ext cx="7488903" cy="845696"/>
          </a:xfrm>
        </p:spPr>
        <p:txBody>
          <a:bodyPr/>
          <a:lstStyle>
            <a:lvl1pPr>
              <a:defRPr sz="1800" baseline="0">
                <a:solidFill>
                  <a:srgbClr val="40C1BB"/>
                </a:solidFill>
              </a:defRPr>
            </a:lvl1pPr>
          </a:lstStyle>
          <a:p>
            <a:r>
              <a:rPr lang="nl-BE" smtClean="0"/>
              <a:t>Titelstijl van model bewerken</a:t>
            </a:r>
            <a:endParaRPr lang="nl-NL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900" b="1" i="0" kern="0" spc="100" baseline="0">
                <a:solidFill>
                  <a:schemeClr val="bg1"/>
                </a:solidFill>
                <a:latin typeface="Verdana"/>
              </a:defRPr>
            </a:lvl1pPr>
          </a:lstStyle>
          <a:p>
            <a:pPr>
              <a:defRPr/>
            </a:pPr>
            <a:fld id="{D3D4FBC1-39C3-5F41-93CB-21D8C7BEB5EE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10" name="Tijdelijke aanduiding voo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nl-BE" dirty="0" smtClean="0"/>
              <a:t>26/06/2017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24427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" t="35876" r="86278"/>
          <a:stretch>
            <a:fillRect/>
          </a:stretch>
        </p:blipFill>
        <p:spPr bwMode="auto">
          <a:xfrm rot="5400000">
            <a:off x="3949700" y="1641475"/>
            <a:ext cx="2894013" cy="784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/>
          <p:cNvSpPr/>
          <p:nvPr userDrawn="1"/>
        </p:nvSpPr>
        <p:spPr>
          <a:xfrm>
            <a:off x="0" y="6503988"/>
            <a:ext cx="9144000" cy="354012"/>
          </a:xfrm>
          <a:prstGeom prst="rect">
            <a:avLst/>
          </a:prstGeom>
          <a:solidFill>
            <a:srgbClr val="40C1BB"/>
          </a:solidFill>
          <a:ln w="0">
            <a:solidFill>
              <a:srgbClr val="40C1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latin typeface="Verdana"/>
            </a:endParaRPr>
          </a:p>
        </p:txBody>
      </p:sp>
      <p:pic>
        <p:nvPicPr>
          <p:cNvPr id="6" name="Afbeelding 7" descr="20160812_Metallo_logo_zw-03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5900" y="0"/>
            <a:ext cx="13081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jdelijke aanduiding voor inhoud 2"/>
          <p:cNvSpPr>
            <a:spLocks noGrp="1"/>
          </p:cNvSpPr>
          <p:nvPr>
            <p:ph idx="1"/>
          </p:nvPr>
        </p:nvSpPr>
        <p:spPr>
          <a:xfrm>
            <a:off x="346363" y="1564593"/>
            <a:ext cx="8449687" cy="4584993"/>
          </a:xfrm>
        </p:spPr>
        <p:txBody>
          <a:bodyPr/>
          <a:lstStyle/>
          <a:p>
            <a:pPr lvl="0"/>
            <a:r>
              <a:rPr lang="nl-BE" dirty="0" smtClean="0"/>
              <a:t>Klik om de tekststijl van het model te bewerken</a:t>
            </a:r>
          </a:p>
          <a:p>
            <a:pPr lvl="1"/>
            <a:r>
              <a:rPr lang="nl-BE" dirty="0" smtClean="0"/>
              <a:t>Tweede niveau</a:t>
            </a:r>
          </a:p>
          <a:p>
            <a:pPr lvl="2"/>
            <a:r>
              <a:rPr lang="nl-BE" dirty="0" smtClean="0"/>
              <a:t>Derde niveau</a:t>
            </a:r>
          </a:p>
          <a:p>
            <a:pPr lvl="3"/>
            <a:r>
              <a:rPr lang="nl-BE" dirty="0" smtClean="0"/>
              <a:t>Vierde niveau</a:t>
            </a:r>
          </a:p>
          <a:p>
            <a:pPr lvl="4"/>
            <a:r>
              <a:rPr lang="nl-BE" dirty="0" smtClean="0"/>
              <a:t>Vijfde niveau</a:t>
            </a:r>
            <a:endParaRPr lang="nl-NL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346363" y="364691"/>
            <a:ext cx="7488903" cy="845696"/>
          </a:xfrm>
        </p:spPr>
        <p:txBody>
          <a:bodyPr/>
          <a:lstStyle>
            <a:lvl1pPr>
              <a:defRPr sz="1800" baseline="0">
                <a:solidFill>
                  <a:srgbClr val="40C1BB"/>
                </a:solidFill>
              </a:defRPr>
            </a:lvl1pPr>
          </a:lstStyle>
          <a:p>
            <a:r>
              <a:rPr lang="nl-BE" smtClean="0"/>
              <a:t>Titelstijl van model bewerken</a:t>
            </a:r>
            <a:endParaRPr lang="nl-NL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900" b="1" i="0" kern="0" spc="100" baseline="0">
                <a:solidFill>
                  <a:schemeClr val="bg1"/>
                </a:solidFill>
                <a:latin typeface="Verdana"/>
              </a:defRPr>
            </a:lvl1pPr>
          </a:lstStyle>
          <a:p>
            <a:pPr>
              <a:defRPr/>
            </a:pPr>
            <a:fld id="{62F35AF4-B94D-9449-A922-29246FB3AFD9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10" name="Tijdelijke aanduiding voo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nl-BE" dirty="0" smtClean="0"/>
              <a:t>26/06/2017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21299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6503988"/>
            <a:ext cx="9144000" cy="354012"/>
          </a:xfrm>
          <a:prstGeom prst="rect">
            <a:avLst/>
          </a:prstGeom>
          <a:solidFill>
            <a:srgbClr val="40C1BB"/>
          </a:solidFill>
          <a:ln w="0">
            <a:solidFill>
              <a:srgbClr val="40C1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latin typeface="Verdana"/>
            </a:endParaRPr>
          </a:p>
        </p:txBody>
      </p:sp>
      <p:pic>
        <p:nvPicPr>
          <p:cNvPr id="6" name="Afbeelding 7" descr="20160812_Metallo_logo_zw-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5900" y="0"/>
            <a:ext cx="13081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346363" y="1556901"/>
            <a:ext cx="4049791" cy="4592685"/>
          </a:xfrm>
        </p:spPr>
        <p:txBody>
          <a:bodyPr/>
          <a:lstStyle/>
          <a:p>
            <a:pPr lvl="0"/>
            <a:r>
              <a:rPr lang="nl-BE" dirty="0" smtClean="0"/>
              <a:t>Klik om de tekststijl van het model te bewerken</a:t>
            </a:r>
          </a:p>
          <a:p>
            <a:pPr lvl="1"/>
            <a:r>
              <a:rPr lang="nl-BE" dirty="0" smtClean="0"/>
              <a:t>Tweede niveau</a:t>
            </a:r>
          </a:p>
          <a:p>
            <a:pPr lvl="2"/>
            <a:r>
              <a:rPr lang="nl-BE" dirty="0" smtClean="0"/>
              <a:t>Derde niveau</a:t>
            </a:r>
          </a:p>
          <a:p>
            <a:pPr lvl="3"/>
            <a:r>
              <a:rPr lang="nl-BE" dirty="0" smtClean="0"/>
              <a:t>Vierde niveau</a:t>
            </a:r>
          </a:p>
          <a:p>
            <a:pPr lvl="4"/>
            <a:r>
              <a:rPr lang="nl-BE" dirty="0" smtClean="0"/>
              <a:t>Vijfde niveau</a:t>
            </a:r>
            <a:endParaRPr lang="nl-NL" dirty="0"/>
          </a:p>
        </p:txBody>
      </p:sp>
      <p:sp>
        <p:nvSpPr>
          <p:cNvPr id="13" name="Tijdelijke aanduiding voor afbeelding 11"/>
          <p:cNvSpPr>
            <a:spLocks noGrp="1"/>
          </p:cNvSpPr>
          <p:nvPr>
            <p:ph type="pic" sz="quarter" idx="13"/>
          </p:nvPr>
        </p:nvSpPr>
        <p:spPr>
          <a:xfrm>
            <a:off x="4726800" y="1556901"/>
            <a:ext cx="4075564" cy="4592685"/>
          </a:xfrm>
          <a:solidFill>
            <a:schemeClr val="bg1">
              <a:lumMod val="8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None/>
              <a:defRPr sz="1200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nl-BE" noProof="0" smtClean="0"/>
              <a:t>Sleep de afbeelding naar de tijdelijke aanduiding of klik op het pictogram als u een afbeelding wilt toevoegen</a:t>
            </a:r>
            <a:endParaRPr lang="nl-NL" noProof="0" dirty="0"/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346363" y="364691"/>
            <a:ext cx="7488903" cy="845696"/>
          </a:xfrm>
        </p:spPr>
        <p:txBody>
          <a:bodyPr/>
          <a:lstStyle>
            <a:lvl1pPr>
              <a:defRPr sz="1800" baseline="0">
                <a:solidFill>
                  <a:srgbClr val="40C1BB"/>
                </a:solidFill>
              </a:defRPr>
            </a:lvl1pPr>
          </a:lstStyle>
          <a:p>
            <a:r>
              <a:rPr lang="nl-BE" smtClean="0"/>
              <a:t>Titelstijl van model bewerken</a:t>
            </a:r>
            <a:endParaRPr lang="nl-NL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r">
              <a:defRPr sz="900" b="1" i="0" kern="0" spc="100" baseline="0">
                <a:solidFill>
                  <a:schemeClr val="bg1"/>
                </a:solidFill>
                <a:latin typeface="Verdana"/>
              </a:defRPr>
            </a:lvl1pPr>
          </a:lstStyle>
          <a:p>
            <a:pPr>
              <a:defRPr/>
            </a:pPr>
            <a:fld id="{03FC19BA-4325-0E46-BD2A-656F5E4761A3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8" name="Tijdelijke aanduiding voor datum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 dirty="0"/>
              <a:t>6/03/17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8390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6503988"/>
            <a:ext cx="9144000" cy="354012"/>
          </a:xfrm>
          <a:prstGeom prst="rect">
            <a:avLst/>
          </a:prstGeom>
          <a:solidFill>
            <a:srgbClr val="40C1BB"/>
          </a:solidFill>
          <a:ln w="0">
            <a:solidFill>
              <a:srgbClr val="40C1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latin typeface="Verdana"/>
            </a:endParaRPr>
          </a:p>
        </p:txBody>
      </p:sp>
      <p:pic>
        <p:nvPicPr>
          <p:cNvPr id="6" name="Afbeelding 7" descr="20160812_Metallo_logo_zw-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5900" y="0"/>
            <a:ext cx="13081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4747845" y="1556901"/>
            <a:ext cx="4049791" cy="4592685"/>
          </a:xfrm>
        </p:spPr>
        <p:txBody>
          <a:bodyPr/>
          <a:lstStyle/>
          <a:p>
            <a:pPr lvl="0"/>
            <a:r>
              <a:rPr lang="nl-BE" dirty="0" smtClean="0"/>
              <a:t>Klik om de tekststijl van het model te bewerken</a:t>
            </a:r>
          </a:p>
          <a:p>
            <a:pPr lvl="1"/>
            <a:r>
              <a:rPr lang="nl-BE" dirty="0" smtClean="0"/>
              <a:t>Tweede niveau</a:t>
            </a:r>
          </a:p>
          <a:p>
            <a:pPr lvl="2"/>
            <a:r>
              <a:rPr lang="nl-BE" dirty="0" smtClean="0"/>
              <a:t>Derde niveau</a:t>
            </a:r>
          </a:p>
          <a:p>
            <a:pPr lvl="3"/>
            <a:r>
              <a:rPr lang="nl-BE" dirty="0" smtClean="0"/>
              <a:t>Vierde niveau</a:t>
            </a:r>
          </a:p>
          <a:p>
            <a:pPr lvl="4"/>
            <a:r>
              <a:rPr lang="nl-BE" dirty="0" smtClean="0"/>
              <a:t>Vijfde niveau</a:t>
            </a:r>
            <a:endParaRPr lang="nl-NL" dirty="0"/>
          </a:p>
        </p:txBody>
      </p:sp>
      <p:sp>
        <p:nvSpPr>
          <p:cNvPr id="13" name="Tijdelijke aanduiding voor afbeelding 11"/>
          <p:cNvSpPr>
            <a:spLocks noGrp="1"/>
          </p:cNvSpPr>
          <p:nvPr>
            <p:ph type="pic" sz="quarter" idx="13"/>
          </p:nvPr>
        </p:nvSpPr>
        <p:spPr>
          <a:xfrm>
            <a:off x="346363" y="1556901"/>
            <a:ext cx="4070837" cy="4592685"/>
          </a:xfrm>
          <a:solidFill>
            <a:schemeClr val="bg1">
              <a:lumMod val="8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None/>
              <a:defRPr sz="1200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nl-BE" noProof="0" smtClean="0"/>
              <a:t>Sleep de afbeelding naar de tijdelijke aanduiding of klik op het pictogram als u een afbeelding wilt toevoegen</a:t>
            </a:r>
            <a:endParaRPr lang="nl-NL" noProof="0" dirty="0"/>
          </a:p>
        </p:txBody>
      </p:sp>
      <p:sp>
        <p:nvSpPr>
          <p:cNvPr id="19" name="Titel 1"/>
          <p:cNvSpPr>
            <a:spLocks noGrp="1"/>
          </p:cNvSpPr>
          <p:nvPr>
            <p:ph type="title"/>
          </p:nvPr>
        </p:nvSpPr>
        <p:spPr>
          <a:xfrm>
            <a:off x="346363" y="364691"/>
            <a:ext cx="7488903" cy="845696"/>
          </a:xfrm>
        </p:spPr>
        <p:txBody>
          <a:bodyPr/>
          <a:lstStyle>
            <a:lvl1pPr>
              <a:defRPr sz="1800" baseline="0">
                <a:solidFill>
                  <a:srgbClr val="40C1BB"/>
                </a:solidFill>
              </a:defRPr>
            </a:lvl1pPr>
          </a:lstStyle>
          <a:p>
            <a:r>
              <a:rPr lang="nl-BE" smtClean="0"/>
              <a:t>Titelstijl van model bewerken</a:t>
            </a:r>
            <a:endParaRPr lang="nl-NL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r">
              <a:defRPr sz="900" b="1" i="0" kern="0" spc="100" baseline="0">
                <a:solidFill>
                  <a:schemeClr val="bg1"/>
                </a:solidFill>
                <a:latin typeface="Verdana"/>
              </a:defRPr>
            </a:lvl1pPr>
          </a:lstStyle>
          <a:p>
            <a:pPr>
              <a:defRPr/>
            </a:pPr>
            <a:fld id="{A4893183-0C90-D14F-A1D0-491A248DF8E6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8" name="Tijdelijke aanduiding voor datum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/>
              <a:t>6/03/17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83011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6503988"/>
            <a:ext cx="9144000" cy="354012"/>
          </a:xfrm>
          <a:prstGeom prst="rect">
            <a:avLst/>
          </a:prstGeom>
          <a:solidFill>
            <a:srgbClr val="40C1BB"/>
          </a:solidFill>
          <a:ln w="0">
            <a:solidFill>
              <a:srgbClr val="40C1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latin typeface="Verdana"/>
            </a:endParaRPr>
          </a:p>
        </p:txBody>
      </p:sp>
      <p:pic>
        <p:nvPicPr>
          <p:cNvPr id="6" name="Afbeelding 7" descr="20160812_Metallo_logo_zw-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5900" y="0"/>
            <a:ext cx="13081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4747846" y="1556901"/>
            <a:ext cx="4054518" cy="4592685"/>
          </a:xfrm>
        </p:spPr>
        <p:txBody>
          <a:bodyPr/>
          <a:lstStyle/>
          <a:p>
            <a:pPr lvl="0"/>
            <a:r>
              <a:rPr lang="nl-BE" dirty="0" smtClean="0"/>
              <a:t>Klik om de tekststijl van het model te bewerken</a:t>
            </a:r>
          </a:p>
          <a:p>
            <a:pPr lvl="1"/>
            <a:r>
              <a:rPr lang="nl-BE" dirty="0" smtClean="0"/>
              <a:t>Tweede niveau</a:t>
            </a:r>
          </a:p>
          <a:p>
            <a:pPr lvl="2"/>
            <a:r>
              <a:rPr lang="nl-BE" dirty="0" smtClean="0"/>
              <a:t>Derde niveau</a:t>
            </a:r>
          </a:p>
          <a:p>
            <a:pPr lvl="3"/>
            <a:r>
              <a:rPr lang="nl-BE" dirty="0" smtClean="0"/>
              <a:t>Vierde niveau</a:t>
            </a:r>
          </a:p>
          <a:p>
            <a:pPr lvl="4"/>
            <a:r>
              <a:rPr lang="nl-BE" dirty="0" smtClean="0"/>
              <a:t>Vijfde niveau</a:t>
            </a:r>
            <a:endParaRPr lang="nl-NL" dirty="0"/>
          </a:p>
        </p:txBody>
      </p:sp>
      <p:sp>
        <p:nvSpPr>
          <p:cNvPr id="15" name="Tijdelijke aanduiding voor inhoud 2"/>
          <p:cNvSpPr>
            <a:spLocks noGrp="1"/>
          </p:cNvSpPr>
          <p:nvPr>
            <p:ph idx="15"/>
          </p:nvPr>
        </p:nvSpPr>
        <p:spPr>
          <a:xfrm>
            <a:off x="346363" y="1556901"/>
            <a:ext cx="4049791" cy="4592685"/>
          </a:xfrm>
        </p:spPr>
        <p:txBody>
          <a:bodyPr/>
          <a:lstStyle/>
          <a:p>
            <a:pPr lvl="0"/>
            <a:r>
              <a:rPr lang="nl-BE" dirty="0" smtClean="0"/>
              <a:t>Klik om de tekststijl van het model te bewerken</a:t>
            </a:r>
          </a:p>
          <a:p>
            <a:pPr lvl="1"/>
            <a:r>
              <a:rPr lang="nl-BE" dirty="0" smtClean="0"/>
              <a:t>Tweede niveau</a:t>
            </a:r>
          </a:p>
          <a:p>
            <a:pPr lvl="2"/>
            <a:r>
              <a:rPr lang="nl-BE" dirty="0" smtClean="0"/>
              <a:t>Derde niveau</a:t>
            </a:r>
          </a:p>
          <a:p>
            <a:pPr lvl="3"/>
            <a:r>
              <a:rPr lang="nl-BE" dirty="0" smtClean="0"/>
              <a:t>Vierde niveau</a:t>
            </a:r>
          </a:p>
          <a:p>
            <a:pPr lvl="4"/>
            <a:r>
              <a:rPr lang="nl-BE" dirty="0" smtClean="0"/>
              <a:t>Vijfde niveau</a:t>
            </a:r>
            <a:endParaRPr lang="nl-NL" dirty="0"/>
          </a:p>
        </p:txBody>
      </p:sp>
      <p:sp>
        <p:nvSpPr>
          <p:cNvPr id="19" name="Titel 1"/>
          <p:cNvSpPr>
            <a:spLocks noGrp="1"/>
          </p:cNvSpPr>
          <p:nvPr>
            <p:ph type="title"/>
          </p:nvPr>
        </p:nvSpPr>
        <p:spPr>
          <a:xfrm>
            <a:off x="346363" y="364691"/>
            <a:ext cx="7488903" cy="845696"/>
          </a:xfrm>
        </p:spPr>
        <p:txBody>
          <a:bodyPr/>
          <a:lstStyle>
            <a:lvl1pPr>
              <a:defRPr sz="1800" baseline="0">
                <a:solidFill>
                  <a:srgbClr val="40C1BB"/>
                </a:solidFill>
              </a:defRPr>
            </a:lvl1pPr>
          </a:lstStyle>
          <a:p>
            <a:r>
              <a:rPr lang="nl-BE" smtClean="0"/>
              <a:t>Titelstijl van model bewerken</a:t>
            </a:r>
            <a:endParaRPr lang="nl-NL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 sz="900" b="1" i="0" kern="0" spc="100" baseline="0">
                <a:solidFill>
                  <a:schemeClr val="bg1"/>
                </a:solidFill>
                <a:latin typeface="Verdana"/>
              </a:defRPr>
            </a:lvl1pPr>
          </a:lstStyle>
          <a:p>
            <a:pPr>
              <a:defRPr/>
            </a:pPr>
            <a:fld id="{5CDDD6D9-7BA0-544E-9A4C-67121ED87B2E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8" name="Tijdelijke aanduiding voor datum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/>
              <a:t>6/03/17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00827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46075" y="346075"/>
            <a:ext cx="8456613" cy="1071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 noProof="0" dirty="0" err="1" smtClean="0"/>
              <a:t>Titelstijl</a:t>
            </a:r>
            <a:r>
              <a:rPr lang="en-GB" noProof="0" dirty="0" smtClean="0"/>
              <a:t> van model </a:t>
            </a:r>
            <a:r>
              <a:rPr lang="en-GB" noProof="0" dirty="0" err="1" smtClean="0"/>
              <a:t>bewerken</a:t>
            </a:r>
            <a:endParaRPr lang="en-GB" noProof="0" dirty="0"/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346075" y="1600200"/>
            <a:ext cx="8456613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Klik</a:t>
            </a:r>
            <a:r>
              <a:rPr lang="en-GB" dirty="0"/>
              <a:t> </a:t>
            </a:r>
            <a:r>
              <a:rPr lang="en-GB" dirty="0" err="1"/>
              <a:t>om</a:t>
            </a:r>
            <a:r>
              <a:rPr lang="en-GB" dirty="0"/>
              <a:t> de </a:t>
            </a:r>
            <a:r>
              <a:rPr lang="en-GB" dirty="0" err="1"/>
              <a:t>tekststijl</a:t>
            </a:r>
            <a:r>
              <a:rPr lang="en-GB" dirty="0"/>
              <a:t> van het model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503988"/>
            <a:ext cx="2249488" cy="34607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b="1" i="0" kern="0" spc="100" baseline="0">
                <a:solidFill>
                  <a:schemeClr val="bg1"/>
                </a:solidFill>
                <a:latin typeface="Verdan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nl-BE"/>
              <a:t>3/03/17 </a:t>
            </a:r>
            <a:fld id="{50444A2A-D845-744F-B1CA-B491DEEA190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"/>
          </p:nvPr>
        </p:nvSpPr>
        <p:spPr>
          <a:xfrm>
            <a:off x="346075" y="6503988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 i="0" baseline="0">
                <a:solidFill>
                  <a:schemeClr val="bg1"/>
                </a:solidFill>
                <a:latin typeface="Verdan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nl-BE" dirty="0" smtClean="0"/>
              <a:t>6/03/17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4288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61" r:id="rId27"/>
    <p:sldLayoutId id="2147483701" r:id="rId28"/>
    <p:sldLayoutId id="2147483702" r:id="rId29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400" b="1" kern="1200" cap="all">
          <a:solidFill>
            <a:schemeClr val="tx1"/>
          </a:solidFill>
          <a:latin typeface="Verdana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58775" indent="-358775" algn="l" defTabSz="457200" rtl="0" eaLnBrk="0" fontAlgn="base" hangingPunct="0">
        <a:lnSpc>
          <a:spcPct val="125000"/>
        </a:lnSpc>
        <a:spcBef>
          <a:spcPts val="1600"/>
        </a:spcBef>
        <a:spcAft>
          <a:spcPct val="0"/>
        </a:spcAft>
        <a:buClr>
          <a:srgbClr val="40C1BB"/>
        </a:buClr>
        <a:buSzPct val="180000"/>
        <a:buFont typeface="Arial" charset="0"/>
        <a:buChar char="•"/>
        <a:defRPr sz="1600" b="1" kern="1200">
          <a:solidFill>
            <a:schemeClr val="tx1"/>
          </a:solidFill>
          <a:latin typeface="Verdana"/>
          <a:ea typeface="ＭＳ Ｐゴシック" charset="0"/>
          <a:cs typeface="ＭＳ Ｐゴシック" charset="0"/>
        </a:defRPr>
      </a:lvl1pPr>
      <a:lvl2pPr marL="647700" indent="-287338" algn="l" defTabSz="457200" rtl="0" eaLnBrk="0" fontAlgn="base" hangingPunct="0">
        <a:lnSpc>
          <a:spcPct val="125000"/>
        </a:lnSpc>
        <a:spcBef>
          <a:spcPts val="1400"/>
        </a:spcBef>
        <a:spcAft>
          <a:spcPct val="0"/>
        </a:spcAft>
        <a:buClr>
          <a:srgbClr val="40C1BB"/>
        </a:buClr>
        <a:buSzPct val="100000"/>
        <a:buFont typeface="Courier New" charset="0"/>
        <a:buChar char="o"/>
        <a:defRPr sz="1600" kern="1200">
          <a:solidFill>
            <a:schemeClr val="tx1"/>
          </a:solidFill>
          <a:latin typeface="Verdana"/>
          <a:ea typeface="ＭＳ Ｐゴシック" charset="0"/>
          <a:cs typeface="+mn-cs"/>
        </a:defRPr>
      </a:lvl2pPr>
      <a:lvl3pPr marL="898525" indent="-215900" algn="l" defTabSz="457200" rtl="0" eaLnBrk="0" fontAlgn="base" hangingPunct="0">
        <a:lnSpc>
          <a:spcPct val="125000"/>
        </a:lnSpc>
        <a:spcBef>
          <a:spcPts val="1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Verdana"/>
          <a:ea typeface="ＭＳ Ｐゴシック" charset="0"/>
          <a:cs typeface="+mn-cs"/>
        </a:defRPr>
      </a:lvl3pPr>
      <a:lvl4pPr marL="1150938" indent="-233363" algn="l" defTabSz="457200" rtl="0" eaLnBrk="0" fontAlgn="base" hangingPunct="0">
        <a:lnSpc>
          <a:spcPct val="125000"/>
        </a:lnSpc>
        <a:spcBef>
          <a:spcPts val="600"/>
        </a:spcBef>
        <a:spcAft>
          <a:spcPct val="0"/>
        </a:spcAft>
        <a:buClr>
          <a:srgbClr val="7F7F7F"/>
        </a:buClr>
        <a:buSzPct val="95000"/>
        <a:buFont typeface="Arial" charset="0"/>
        <a:buChar char="–"/>
        <a:defRPr sz="1400" kern="1200">
          <a:solidFill>
            <a:srgbClr val="7F7F7F"/>
          </a:solidFill>
          <a:latin typeface="Verdana"/>
          <a:ea typeface="ＭＳ Ｐゴシック" charset="0"/>
          <a:cs typeface="+mn-cs"/>
        </a:defRPr>
      </a:lvl4pPr>
      <a:lvl5pPr marL="1403350" indent="-215900" algn="l" defTabSz="457200" rtl="0" eaLnBrk="0" fontAlgn="base" hangingPunct="0">
        <a:lnSpc>
          <a:spcPct val="125000"/>
        </a:lnSpc>
        <a:spcBef>
          <a:spcPts val="600"/>
        </a:spcBef>
        <a:spcAft>
          <a:spcPct val="0"/>
        </a:spcAft>
        <a:buClr>
          <a:srgbClr val="7F7F7F"/>
        </a:buClr>
        <a:buSzPct val="90000"/>
        <a:buFont typeface="Arial" charset="0"/>
        <a:buChar char="•"/>
        <a:defRPr sz="1400" kern="1200">
          <a:solidFill>
            <a:srgbClr val="7F7F7F"/>
          </a:solidFill>
          <a:latin typeface="Verdana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nl-BE" smtClean="0"/>
              <a:t>6/03/17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nl-BE" smtClean="0"/>
              <a:t>3/03/17 </a:t>
            </a:r>
            <a:fld id="{50444A2A-D845-744F-B1CA-B491DEEA1906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618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5.png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5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12" Type="http://schemas.openxmlformats.org/officeDocument/2006/relationships/image" Target="../media/image30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4.png"/><Relationship Id="rId11" Type="http://schemas.openxmlformats.org/officeDocument/2006/relationships/image" Target="../media/image29.emf"/><Relationship Id="rId5" Type="http://schemas.openxmlformats.org/officeDocument/2006/relationships/image" Target="../media/image23.jpeg"/><Relationship Id="rId10" Type="http://schemas.openxmlformats.org/officeDocument/2006/relationships/image" Target="../media/image28.emf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10.emf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5.jpe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emf"/><Relationship Id="rId4" Type="http://schemas.openxmlformats.org/officeDocument/2006/relationships/image" Target="../media/image23.jpeg"/><Relationship Id="rId9" Type="http://schemas.openxmlformats.org/officeDocument/2006/relationships/image" Target="../media/image2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Multi-Metal Recycling and Refining –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The </a:t>
            </a:r>
            <a:r>
              <a:rPr lang="en-US" dirty="0" err="1" smtClean="0"/>
              <a:t>Metallo</a:t>
            </a:r>
            <a:r>
              <a:rPr lang="en-US" dirty="0" smtClean="0"/>
              <a:t> Process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46118" y="4140247"/>
            <a:ext cx="3879274" cy="1002955"/>
          </a:xfrm>
        </p:spPr>
        <p:txBody>
          <a:bodyPr>
            <a:noAutofit/>
          </a:bodyPr>
          <a:lstStyle/>
          <a:p>
            <a:endParaRPr lang="nl-BE" dirty="0" smtClean="0"/>
          </a:p>
          <a:p>
            <a:r>
              <a:rPr lang="en-US" sz="2400" b="1" dirty="0"/>
              <a:t>Slag </a:t>
            </a:r>
            <a:r>
              <a:rPr lang="en-US" sz="2400" b="1" dirty="0" err="1"/>
              <a:t>Valorisation</a:t>
            </a:r>
            <a:r>
              <a:rPr lang="en-US" sz="2400" b="1" dirty="0"/>
              <a:t> Symposium</a:t>
            </a:r>
            <a:endParaRPr lang="en-US" sz="240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19663" y="5986050"/>
            <a:ext cx="3532187" cy="242888"/>
          </a:xfrm>
        </p:spPr>
        <p:txBody>
          <a:bodyPr>
            <a:noAutofit/>
          </a:bodyPr>
          <a:lstStyle/>
          <a:p>
            <a:pPr algn="r"/>
            <a:r>
              <a:rPr lang="en-US" sz="1600" dirty="0" smtClean="0"/>
              <a:t>Lars Cuyvers</a:t>
            </a:r>
          </a:p>
          <a:p>
            <a:pPr algn="r"/>
            <a:r>
              <a:rPr lang="en-US" sz="1600" dirty="0" err="1" smtClean="0"/>
              <a:t>Metallo</a:t>
            </a:r>
            <a:r>
              <a:rPr lang="en-US" sz="1600" dirty="0" smtClean="0"/>
              <a:t> </a:t>
            </a:r>
            <a:r>
              <a:rPr lang="en-US" sz="1600" dirty="0" smtClean="0"/>
              <a:t>Belgium, Beerse, </a:t>
            </a:r>
            <a:r>
              <a:rPr lang="en-US" sz="1600" dirty="0"/>
              <a:t>B</a:t>
            </a:r>
            <a:r>
              <a:rPr lang="en-US" sz="1600" dirty="0" smtClean="0"/>
              <a:t>elgium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7320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030312" y="4505463"/>
            <a:ext cx="330768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BE" sz="2400" b="1" dirty="0" smtClean="0">
                <a:solidFill>
                  <a:srgbClr val="40C1B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www.metallo.com</a:t>
            </a:r>
            <a:endParaRPr lang="en-US" sz="2400" b="1" dirty="0">
              <a:solidFill>
                <a:srgbClr val="40C1B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1016620" y="3982243"/>
            <a:ext cx="66427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Visit</a:t>
            </a:r>
            <a:r>
              <a:rPr lang="nl-BE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our</a:t>
            </a:r>
            <a:r>
              <a:rPr lang="nl-BE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website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AutoShape 2" descr="Afbeeldingsresultaat voor metallo belgi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Afbeeldingsresultaat voor metallo belgiu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8" descr="Afbeeldingsresultaat voor metallo belgiu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4" name="Picture 10" descr="Afbeeldingsresultaat voor metallo belgi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9" b="28299"/>
          <a:stretch/>
        </p:blipFill>
        <p:spPr bwMode="auto">
          <a:xfrm>
            <a:off x="737368" y="5229200"/>
            <a:ext cx="4266679" cy="97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el 1"/>
          <p:cNvSpPr txBox="1">
            <a:spLocks/>
          </p:cNvSpPr>
          <p:nvPr/>
        </p:nvSpPr>
        <p:spPr>
          <a:xfrm>
            <a:off x="912798" y="2924944"/>
            <a:ext cx="81236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BE" sz="3600" b="1" cap="all" spc="-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We’d love </a:t>
            </a:r>
            <a:r>
              <a:rPr lang="nl-BE" sz="3600" b="1" cap="all" spc="-3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nl-BE" sz="3600" b="1" cap="all" spc="-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get in </a:t>
            </a:r>
            <a:r>
              <a:rPr lang="nl-BE" sz="3600" b="1" cap="all" spc="-3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touch</a:t>
            </a:r>
            <a:endParaRPr lang="nl-BE" sz="3600" b="1" cap="all" spc="-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3" name="Rechte verbindingslijn 12"/>
          <p:cNvCxnSpPr/>
          <p:nvPr/>
        </p:nvCxnSpPr>
        <p:spPr>
          <a:xfrm>
            <a:off x="2339752" y="3787130"/>
            <a:ext cx="1199849" cy="0"/>
          </a:xfrm>
          <a:prstGeom prst="line">
            <a:avLst/>
          </a:prstGeom>
          <a:ln w="76200" cap="rnd" cmpd="sng">
            <a:solidFill>
              <a:srgbClr val="40C1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60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 11"/>
          <p:cNvGrpSpPr/>
          <p:nvPr/>
        </p:nvGrpSpPr>
        <p:grpSpPr>
          <a:xfrm>
            <a:off x="3633891" y="51267"/>
            <a:ext cx="5510109" cy="6806733"/>
            <a:chOff x="3633891" y="51267"/>
            <a:chExt cx="5510109" cy="6806733"/>
          </a:xfrm>
        </p:grpSpPr>
        <p:pic>
          <p:nvPicPr>
            <p:cNvPr id="3081" name="Picture 9" descr="C:\Users\raeymaja\Downloads\a9ab6743-291a-454b-b847-83bc4dce2fc2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17" t="5549" r="24583"/>
            <a:stretch/>
          </p:blipFill>
          <p:spPr bwMode="auto">
            <a:xfrm>
              <a:off x="3707904" y="51267"/>
              <a:ext cx="5436096" cy="6806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Ovaal 9"/>
            <p:cNvSpPr/>
            <p:nvPr/>
          </p:nvSpPr>
          <p:spPr>
            <a:xfrm rot="19057456">
              <a:off x="3633891" y="3376914"/>
              <a:ext cx="1368152" cy="71818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al 17"/>
            <p:cNvSpPr/>
            <p:nvPr/>
          </p:nvSpPr>
          <p:spPr>
            <a:xfrm rot="21346944">
              <a:off x="4772152" y="1896785"/>
              <a:ext cx="684763" cy="57281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AutoShape 2" descr="data:image/png;base64,iVBORw0KGgoAAAANSUhEUgAABJcAAAItCAYAAACEiJvBAAAgAElEQVR4Xuzd6Vci25bv/akC9n3fm2a7m9Pcqhrj+f/f3qpbVWc32dkCIoqC0oMKPmNGbnObuVUiIJgE8l1n7HEaI2Kt+CzwGL+x1ow+EbkVmpnA7S3cZth0hAACCCCAAAIIIIAAAggg0HMCfX19PXfPnb5hFSftMJwFwiVDbLpCAAEEEEAAAQQQQAABBBDoOQHCJfspJ1wyNidcMganOwQQQAABBBBAAAEEEEAAgZ4SIFyyn27CJWNzwiVjcLpDAAEEEEAAAQQQQAABBBDoKQHCJfvpJlwyNidcMganOwQQQAABBBBAAAEEEEAAgZ4SIFyyn27CJWNzwiVjcLpDAAEEEEAAAQQQQAABBBDoKQHCJfvpJlwyNidcMganOwQQQAABBBBAAAEEEEAAgZ4SIFyyn27CJWNzwiVjcLpDAAEEEEAAAQQQQAABBBDoKQHCJfvpJlwyNidcMganOwQQQAABBBBAAAEEEEAAgZ4SIFyyn27CJWNzwiVjcLpDAAEEEEAAAQQQQAABBBDoKQHCJfvpJlwyNidcMganOwQQQAABBBBAAAEEEEAAgZ4SIFyyn27CJWNzwiVjcLpDAAEEEEAAAQQQQAABBBDoKQHCJfvpJlwyNidcMganOwQQQAABBBBAAAEEEEAAgZ4SIFyyn27CJWNzwiVjcLpDAAEEEEAAAQQQQAABBBDoKQHCJfvpJlwyNidcMganOwQQQAABBBBAAAEEEEAAgZ4SIFyyn27CJWNzwiVjcLpDAAEEEEAAAQQQQAABBBDoKQHCJfvpJlwyNidcMganOwQQQAABBBBAAAEEEEAAgZ4SIFyyn27CJWNzwiVjcLpDAAEEEEAAAQQQQAABBBDoKQHCJfvpJlwyNidcMganOwQQQAABBBBAAAEEEEAAgZ4SIFyyn27CJWNzwiVjcLpDAAEEEEAAAQQQQAABBBDoKQHCJfvpJlwyNidcMganOwQQQAABBBBAAAEEEEAAgZ4SIFyyn27CJWNzwiVjcLpDAAEEEEAAAQQQQAABBBDoKQHCJfvpJlwyNidcMganOwQQQAABBBBAAAEEEEAAgZ4SIFyyn27CJWNzwiVjcLpDAAEEEEAAAQQQQAABBBDoKQHCJfvpJlwyNidcMganOwQQQAABBBBAAAEEEEAAgZ4SIFyyn27CJWNzwiVjcLpDAAEEEEAAAQQQQAABBBDoKQHCJfvpJlwyNidcMganOwQQQAABBBBAAAEEEEAAgZ4SIFyyn27CJWNzwiVjcLpDAAEEEEAAAQQQQAABBBDoKQHCJfvpJlwyNidcMganOwQQQAABBBBAAAEEEEAAgZ4SIFyyn27CJWNzwiVjcLpDAAEEEEAAAQQQQAABBBDoKQHCJfvpJlwyNidcMganOwQQQAABBBBAAAEEEEAAgZ4SIFyyn27CJWNzwiVjcLpDAAEEEEAAAQQQQAABBBDoKQHCJfvpJlwyNidcMganOwQQQAABBBBAAAEEEEAAgZ4SIFyyn27CJWNzwiVjcLpDAAEEEEAAAQQQQAABBBDoKQHCJfvpJlwyNidcMganOwQQQAABBBBAAAEEEEAAgZ4SIFyyn27CJWNzwiVjcLpDAAEEEEAAAQQQQAABBBDoKQHCJfvpJlwyNidcMganOwQQQAABBBBAAAEEEEAAgZ4SIFyyn27CJWNzwiVjcLpDAAEEEEAAAQQQQAABBBDoKQHCJfvpJlwyNidcMganOwQQQAABBBBAAAEEEEAAgZ4SIFyyn27CJWNzwiVjcLpDAAEEEEAAAQQQQAABBBDoKQHCJfvpJlwyNidcMganOwQQQAABBBBAAAEEEEAAgZ4SIFyyn27CJWNzwiVjcLpDAAEEEEAAAQQQQAABBBDoKQHCJfvpJlwyNidcMganOwQQQAABBBBAAAEEEEAAgZ4SIFyyn27CJWNzwiVjcLpDAAEEEEAAAQQQQAABBBDoKQHCJfvpJlwyNidcMganOwQQQAABBBBAAAEEEEAAgZ4SIFyyn27CJWNzwiVjcLpDAAEEEEAAAQQQQAABBBDoKQHCJfvpJlwyNidcMganOwQQQAABBBBAAAEEEEAAgZ4SIFyyn27CJWNzwiVjcLpDAAEEEEAAAQQQQAABBBDoKQHCJfvpJlwyNidcMganOwQQQAABBBBAAAEEEEAAgZ4SIFyyn27CJWNzwiVjcLpDAAEEEEAAAQQQQAABBBDoKQHCJfvpJlwyNidcMganOwQQQAABBBBAAAEEEEAAgZ4SIFyyn27CJWNzwiVjcLpDAAEEEEAAAQQQQAABBBDoKQHCJfvpJlwyNidcMganOwQQQAABBBBAAAEEEEAAgZ4SIFyyn27CJWNzwiVjcLpDAAEEEEAAAQQQQAABBBDoKQHCJfvpJlwyNidcMganOwQQQAABBBBAAAEEEEAAgZ4SIFyyn27CJWNzwiVjcLpDAAEEEEAAAQQQQAABBBDoKQHCJfvpJlwyNidcMganOwQQQAABBBBAAAEEEEAAgZ4SIFyyn27CJWNzwiVjcLpDAAEEEEAAAQQQQAABBBDoKQHCJfvpJlwyNidcMganOwQQQAABBBBAAAEEEEAAgZ4SIFyyn27CJWNzwiVjcLpDAAEEEEAAAQQQQAABBBDoKQHCJfvpJlwyNidcMganOwQQQAABBBBAAAEEEEAAgZ4SIFyyn27CJWNzwiVjcLpDAAEEEEAAAQQQQAABBBDoKQHCJfvpJlwyNidcMganOwQQQAABBBBAAAEEEEAAgZ4SIFyyn27CJWNzwiVjcLpDAAEEEEAAAQQQQAABBBDoCYHr62spFLIyMzPfE/cbpJskXDKeDcIlY3C6QwABBBBAAAEEEEAAAQQQePYC+dylpFLHUi6X5W9//49nf79Bu0HCJeMZIVwyBqc7BBBAAAEEEEAAAQQQQACBZyxwK9nspcRj+1Kv15z7/Mc//79nfL/BvDXCJeN5IVwyBqc7BBBAAAEEEEAAAQQQQACBZymgz9e53LfBEuFSZ6aacMnYnXDJGJzuEEAAAQQQQAABBBBAAAEEnqVAuVySeHxfKuXSN/fHyiX76SZcMjYnXDIGpzsEEEAAAQQQQAABBBBAAIFnJ1Cv1yV5HJN0OvWXeyNcsp9uwiVjc8IlY3C6QwABBBBAAAEEEEAAAQQQeHYChUJOooc7Uqt9qbN0vxEu2U834ZKxOeGSMTjdIYAAAggggAACCCCAAAIIPCsBXbW0v/dRSqXCg/dFuGQ/3YRLxuaES8bgdIcAAggggAACCCCAAAIIIPCsBDKZMzmKHzx6T4RL9tNNuGRsTrhkDE53CCCAAAIIIIAAAggggAACz0bg5uZG9nY/SLVaJlwK0KwSLhlPBuGSMTjdIYAAAggggAACCCCAAAIIPBsBXbV0nIiKbo17rLFyyX66CZeMzQmXjMHpDgEEEEAAAQQQQAABBBBA4FkI6KqlxNGBZLMXT94P4ZL9dBMuGZsTLhmD0x0CCCCAAAIIIIAAAggggMCzECgWCxI9/CwaMj3VCJfsp5twydiccMkYnO4QQAABBBBAAAEEEEAAAQSehUAyGZezVLLhvRAuNSTy/QDCJd9Jn74g4ZIxON0hgAACCCCAAAIIIIAAAgh0vYA+S3/8+ItcX1Ub3gvhUkMi3w8gXPKdlHDJmJTuEEAAAQQQQAABBBBAAAEEnrlA9jIj0eiuq7skXHLF5OtBhEu+cja+GCuXGhtxBAIIIIAAAggggAACCCCAAAJ3Avocvb/3UYrFvCsUwiVXTL4eRLjkK2fjixEuNTbiCAQQQAABBBBAAAEEEEAAAQTuBCqVkux8/l3cPk8TLtl/dgiXjM3dfhmMh0V3CCCAAAIIIIAAAggggAACCARSIJVKyknySERuXY2PcMkVk68HES75ytn4YoRLjY04AgEEEEAAAQQQQAABBBBAAAEVqNfrEovuSi536RqEcMk1lW8HEi75RunuQoRL7pw4CgEEEEAAAQQQQAABBBBAAAHdEheL7kmlUnaNQbjkmsq3AwmXfKN0dyHCJXdOHIUAAggggAACCCCAAAIIIIBANnsh8di+1Os11xiES66pfDuQcMk3SncXIlxy58RRCCCAAAIIIIAAAggggAACvS2gz8+p02M5PU14giBc8sTly8GES74wur8I4ZJ7K45EAAEEEEAAAQQQQAABBBDoXQGttxQ93JV83n29JdUiXLL/zBAuGZsTLhmD0x0CCCCAAAIIIIAAAggggEBXCtRqN/Lp469yc3PtafyES564fDmYcMkXRvcXIVxyb8WRCCCAAAIIIIAAAggggAACvStQKhVld+d3zwCES57JWj6BcKllQm8XIFzy5sXRCCCAAAIIIIAAAggggAACvSlwdnYiyeOY55snXPJM1vIJhEstE3q7AOGSNy+ORgABBBBAAAEEEEAAAQQQ6E2BaHRXspcZzzdPuOSZrOUTCJdaJvR2AcIlb14cjQACCCCAAAIIIIAAAggg0JsCnz7+ItVqxfPNEy55Jmv5BMKllgm9XYBwyZsXRyOAAAIIIIAAAggggAACCPSegD47//rLfzZ144RLTbG1dBLhUkt83k8mXPJuxhkIIIAAAggggAACCCCAAAK9JaBviHv/+/80ddOES02xtXQS4VJLfN5PJlzybsYZCCCAAAIIIIAAAggggEC3COgz39VVVer1moRCYeefvj599KZ5Ebi+vpYP7wmXvJh18ljCJWN9wiVjcLpDAAEEEEAAAQQQQAABBIwEqtWqxKK7Ui4Xv/Y4MBCS0dFxGZ+YlLGxCQmHI1/DJkKnxyfm5uZG3v/+303NHCuXmmJr6STCpZb4vJ9MuOTdjDMQQAABBBBAAAEEEEAAgYcE6vW6lEtFubq+El0cpKuEIpFB5x83TQOMUjEvtXpN+vsHJBwOO+FPM6uN9Fnv4OCzFPLZR7vu6+uXwaEhGR4akcjgkETCEQlHIjI4OOz03S2tVruR6+srubm+lpvajdRuanJ7WxedhNBASPr6NWr4c7XWbb3u3NrQ8IgMDQ27vs293fdSLBZcH393IOGSZ7KWTyBcapnQ2wUIl7x5cTQCCCCAAAIIIIAAAggg8JhANnshyeOYsw1NVwGFQiEJhwdlZGRUpqZnZXh49MEtabplLXt5IRcX51Iul0TDkv7+fidU0nBJwyldZTQ+PikhF6GPPudlMmdynIiK12c+7VMDl8nJGZmemXPGEcSm96UrsnK5SyfQc8KlmxvH7vt71hDt/k5ADQH1Ptc3th1Tt61QyMrB/mfPpoRLboX9O45wyT9LV1fy+ovG1UU5CAEEEEAAAQQQQAABBBDoMQENiI6ODuXyIv3gnWtIMzu3KMvL69/8vFQsyHEy5gQkTz2faVilW9qmpmZkfmHl0ZVFtVpNzlJJOT8/deosNdu0v+HhEdnYfOV65VWzfXk9T4trHydikstdiAZFzTQN/LZf/uApPFPPw8MdKeRznrokXPLE5cvBhEu+MLq/COGSeyuORAABBBBAAAEEEEAAAQQeE9DAY3/vo1Qq5SeRJiamZWV1w1lpk0mfyeVl2vNKGA2qpqZmZXRs3FnZpH1rwWldyVMs5J1r+9V0e9zS0rpMTs14CmL86v/76+i9HR7sfFNHqpm+llc2ZH5+yfOpGtrp6jQvz9KES56ZWz6BcKllQm8X8PKF8HZljkYAAQQQQAABBBBAAAEEekdAQ49Pn36Veu3p1ULOiqCRUbm+uvI1BGqntG7vm56Zl8XFFacWVKeabntLHB2Ibj9spekcvH3396ZWZBWLeYnH9p2tj24b4ZJbKf+OI1zyz9LVlQiXXDFxEAIIIIAAAggggAACCCDwpMDV1ZV8/PC/z1ZJAxmtT6R1inR7Xieas2ooGZe7gtzNjmFkZExevf6xqdN1hZi+gU9DJreNcMmtlH/HES75Z+nqSoRLrpg4CAEEEEAAAQQQQAABBBB4UqBarcinj788e6WJiSlZWd1satVPqzjHxzE5Pztp9TKytLQmC4srTV8nFtt7tLbWQxclXGqauukTCZeapmvuRMKl5tw4CwEEEEAAAQQQQAABBBC4L6ArWfZ2P3hA6c7H37sVTCsrmxIZHPRwv60fevcGvGaLeN+N4OWrH2V0dKzpAZ2cHEnq9Nj1+YRLrql8O7A7v12+3b79hQiX7M3pEQEEEEAAAQQQQAABBJ6fgNdwSUOabn4e07etbWy8Mg2Y9E14umoon7ts+gOkNaPe/fB3CYXCTV9DV08dJ+Mit7eurkG45IrJ14MIl3zlbHyxbv5l1vjuOAIBBBBAAAEEEEAAAQQQsBHwGi7ZjKq9vWjtos2tV84b66yarlra+fyb6DbEZtrQ0LDoyqWBgeYLk6fPT0W36Ll9niZcamamWjuHcKk1P89nu/0yeL4wJyCAAAIIIIAAAggggAACPSSQz2flYP+Tpzvu6+9vuTi1pw59PlhXX01Pz8ry8oYMhOyKfGuwdBQ/8FRU++7WR8cm5MWL1y299e4sdeIUFhdh5ZLPHynfLke45BuluwsRLrlz4igEEEAAAQQQQAABBBBA4CmBdDoliaNDT0jdvjVOb7a/v19m5xZleXnd0723erCuFIvH9uXqqurpUlqQfGPzlTPuZlviKCrp9Knr01m55JrKtwMJl3yjdHchwiV3ThyFAAIIIIAAAggggAAC3SugAcRZKim1el1mpudkdGxcNNjxs/n1JjM/x2R1LbXUN8jNzi5Yden0k0mn5MhjoDcxMS0bmy+bDpecuk/RXdGVam4b4ZJbKf+OI1zyz9LVlQiXXDFxEAIIIIAAAggggAACCHSpQKVSlnhsT8rlknMHGoTMzMzLwsKKhCP+1QrSN8XpahovTYtL1+s1L6cE9tiBgZBsbGzL2Pik78HdYzetz7OHhzueCny3unKpWCw4nycvK6YIl+w/toRLxuaES8bgdIcAAggggAACCCCAAAJmAvq8o6+N17d7ff/sMz4+KcsrG6IFnlttGhC9//1/PQdFz2Fb3H274eERWVt/IcPDo62Suj5fw8P9vY9yc3Pt6pzR0XF5sf2mqZpL+hlKpZKSOk24LuatgyJccjU1vh5EuOQrZ+OLES41NuIIBBBAAAEEEEAAAQQQ6E6B2s2N7Oy+l6sH3iymwc7Y2IQThrT6trNCISv7e96KeXenaONRj46OyYvtd01vO2vcw7dH6DNt8jgm5+fuaiBFIoPy+s3PTb0tTt9Up3WestmMp2ESLnni8uVgwiVfGN1fhHDJvRVHIoAAAggggAACCCCAQHcJ6Naljx/+9eSgtRj1yspGS1u59M1lmcxZUzh9ff1ye1tv6tygnqSrwrSukW6Vs2iFfE5isT1Xq5c0VHz3wz+aChR1hdrBwY4UCzlPt0W45InLl4MJl3xhdH8RwiX3VhyJAAIIIIAAAggggAAC3SWg4dKnj788uYVJw4bNzVcyMTnd1M1dX13J/v5HqT6wOsrNBZ/b1ri7e56ZnZelxTUJhcNuGFo65ub62gmXCi5Dn/WNbZmenvPcp4ZLukKtVCp4OpdwyROXLwcTLvnC6P4ihEvurTgSAQQQQAABBBBAAAEEuktA3+wVPdxpGDoMDg7J9st3Ta1m0RVLx4mo6JYp2p8C/f39MjU1KyurG03VN/JqqbW1tB6S3N42PFVXVr3YftvwuO8P0KLw+3sfRD9XXhrhkhctf44lXPLH0fVVCJdcU3EgAggggAACCCCAAAIIdKFALncpR/F9ubm5eXL00zNzsry87gQhuk2tWqlIrXYjQ8MjEgqFH9w2p0WktQaPl9fSfz+I57gt7v49agFt3SLXal2rRh893Rp3ePjZdcj3ZWucrqrSGOKRdnsrGlXp5yCXvXSKw+t/9toIl7yKtX484VLrhp6uQLjkiYuDEUAAAQQQQAABBBBAoIMCui2pWq06QY8WZtbVMY2ahgHRw92Gq5f0Oho2aLh0fX31NaTQPmZnF2V2bsHp8347Pz+Rk+SR60Cj0Vif6891Zdji4qqz9dDNnDXjoCvHTk+OJJM5dxUAhUIhJ/DS+dbP0/36UPo50+vpZ0dXKWmI2MqzM+FSMzPa2jmES635eT67lS+I5844AQEEEEAAAQQQQAABBBBoUkCfXTKZlKTPU04YMDIyJlrXp9Fr77XuUiy6K6VSscmexelPV+AsLK44b5jTlU3p9JnzSvpGK6Ka7vSZnairv2Zn52VhcbWl4ulPsehn5CJzLqenCScgDEojXLKfCcIlY3PCJWNwukMAAQQQQAABBBBAAIGmBK6vryUe35dCPvv1/IGBAZmbX5L5+eVHV8QUCnmJx/Z8CRt01Y2GWrqapVIptbSapSmELj9JQzpdvbS+vt22FUwit5LP55w5D0rwR7hk/8ElXDI2J1wyBqc7BBBAAAEEEEAAAQQQaEpAw5yD/c8PhkTDwyMyv7DsrC66Xx/py1aphJydJZvqk5P8F9CAaWZmXhaXVp25alcrl4pydHQYiBCQcKlds/z4dQmXjM0Jl4zB6Q4BBBBAAAEEEEAAAQSaEsheZiQa3RNdmfJQu1tVpCuLtAi3/vdSsSDpTEpqjxTz1qCDZ6KmpqOlk3RuJidnZGV1U3T1WbvaVbUqJ6dHkstedLQuFuFSu2aYcMle9pEe+UUamKlgIAgggAACCCCAAAIIIPCEgG5zurhINzTSwOhL0eg+0cLMTz3z6Ion3W6nBZtptgJOHauxcdncfPVNMW2/R6FFuc9SJ5JKHft9adfXI1xyTeXbgaxc8o3S3YUIl9w5cRQCCCCAAAIIIIAAAgh0TkCLcn/6+KtTSNvPpm8M0zfBZTJnvtRkanpsPfwkPDk5LatrW23dIqfzcn5+6rxNTutlWTfCJWtxjZYfW+NoP5ae6JFwqSemmZtEAAEEEEAAAQQQQKBrBXRVUTx+IPncZVvuQev+jI9PSqlUEA2xOveM1JuPw7qCaXJqRpaX1yUcjrRlju8uenmZcQKmarXS1n6+vzjhkim301lvfpvsnb/22LlfnB28abpGAAEEEEAAAQQQQACBrhDQEODk5EvNnHY+u2jAobV/dFVLO/tphN6rNaD0vrVW1tr6CxkcHGrE1PTPdW71bYOx2J7pCibCpaanrOkTCZeapmvuxE7+4mxuxJyFAAIIIIAAAggggAACz1Xg7vlEVytdXqTl7OyEekjPdbIfuC9duaQ1mEZGx9p61+nzlCQSh23t4/7FCZfMqL92RLhkbE64ZAxOdwgggAACCCCAAAIIIPCNgD6TXF9dSalckGIh72xPq1TKHV1BxBR1TkADpvmFJZmbW2rbIKrVslPDy6oRLllJ/9kP4ZKxOeGSMTjdIYAAAggggAACCCCAwDcCpWJBksm4EyrxfMKHQwX6+wfkhx//6WxV9LvpVsvkcUxybarh9dB4CZf8nsXG1yNcamzk6xH88vaVk4shgAACCCCAAAIIIICAR4Gj+IHztjbafQF9NNZ225Ms+ha/H3/6N9/vvVDIyXEi6qyMs2yES5baX/oiXDI2J1wyBqc7BBBAAAEEEEAAAQQQ+EZg5/PvUi4XUfmLQOuPx339/TI/vySRcESy2QvnLWnX11eBXiHW39/vvDludm6x5c9EvV53anbpfV9kziWbzXTk3gmXWp5Kzxdo/dvjucvePoFwqbfnn7tHAAEEEEAAAQQQQKDTAu/f/4/cXF93ehgB7b/1R+TJqRlZXd2UgYGQlMslKRZyki9kRbcjavgSpKZvjZuenpPllXVnvF6bBknX1/rPlVxVK1LRfyolqZRLHb1XwiWvM9n68a1/c1ofQ09dgXCpp6abm0UAAQQQQAABBBBAIHACv/7ynx1ZTRI4iAcGpGFLq89sfX39Mje/6KwG0qbXq9VqokWtM+mUs6IpKCHT2Ni4rK+/lHAk0nB6arUbKZdKUioXnQBJVyfpfd3W68791Ou1lu0aDsLlAYRLLqF8PIxwyUdMN5dq9ReVmz44BgEEEEAAAQQQQAABBBB4TOCXf/1fcAwE5heWZWFh5S9FsjWUSZ9ryJSRm5sbub3tzGqmkZEx2XrxRrTe0mOtdnPjhGEXF2dSKhUDEx41mj7CpUZC/v+ccMl/0yevSLhkDE53CCCAAAIIIIAAAggg8I3Ab7/+V2BWzgRtavxYuXT/nnSLnAZMw8Mjf7nVq6uqE9wU8lnnzX26Csii6T2Ojo7L2toLiQwOPtqlju/4OCb53GXXhEp3N0O4ZPFJ+rYPwiVjc8IlY3C6QwABBBBAAAEEEEAAgW8EPn74l2hwQGu/gAY5kcEhWZhfkqnpOdH//n3TukVam+nyMiOXl2lnm1k729DQiKyvv5DhkdEnuzk9SUgqddx1wZLeFOFSOz9BD1+bcMnYnHDJGJzuEEAAAQQQQAABBBBA4BuBg/1Pks9nUTEWGB0bl5WVTRkaGn4wZNLhaHHs1GlCLi7STg2jdrTtl+9kbGyi4aW7OYQkXGo4vb4fQLjkO+nTFyRcMganOwQQQAABBBBAAAEEEPgqoM8j0cMdyeUuUemAwMDAgExMzsjk5LQMD49KOBx+cBRal+ni4lwK+ZxUKmXfgqbFxRVZXFpreOf69rcP7/+34XFBPYBwyX5mCJeMzQmXjMHpDgEEEEAAAQQQQAABBL4KpM9PJZmMU3Ppkc+E3zWXHvvo9fcPiL6pTd8qNzY2+egnVLcvFot5yWUvnECwlefJiclp2djYFu27UdMterHobqPDAvtzwiX7qSFcMjZv5ZeB8VDpDgEEEEAAAQQQQAABBJ6RwPn5qZwQLAVqRvv7+2V9/aVMTk0/Oa56ve7UyTo5OfJcYFsDM10ptbyyIeFwxNX9J46ikk6fujo2iAcRLtnPCuGSsTnhkjE43SGAAAIIIIAAAggggICz8iWRiIpud6I9IaAFt29vzYk2N1+Jrix6qOD3/cHo86QW/z4/P5FSseDM52PPmLoFLxwelLm5Bb/B4GIAACAASURBVJme0WLi/a7v6/OnX53teN3aCJfsZ45wydiccMkYnO4QQAABBBBAAAEEEOhxAQ0JtM6S1vGhBVNA3+C2sbkt+u9um4ZM+dyls12uVCo4p+lKqMHBYRkZGZWR0XEZH5+QUOjhuk6P9aOrpN7//t9dvXWScMntp8i/4wiX/LN0dSXCJVdMHIQAAggggAACCCCAAAI+CRweaAHvC5+uxmXaIaArlhYWV2RhYaXh6qX7/evz5c3NtZRKRanVbmR4aERC4bAMDIScoKmZpiGkrlzq5mdXwqVmZr61cwiXWvPzfHY3f0E93ywnIIAAAggggAACCCCAQMcFfvnX/+34GLppAFZFvb83GR4ekRfbbz2vNPLbVms7ffr4C+GS37DP/HqES8YTTLhkDE53CCCAAAIIIIAAAgj0sIBucfr9t/+W29t6Dyt0z61vvXgjExNTHR2wflY+ffzVKSDerY2VS/YzR7hkbE64ZAxOdwgggAACCCCAAAII9LDAReZc4vH9HhZo9tY786isRb23tl43O2jfzru4SEs8tufb9awvRLhkLS7SmW+M/X0GpkfCpcBMBQNBAAEEEEAAAQQQQOBZC5TLRYke7nb1CpROTVCntsbp/b774R8SiQx26ta/9ptMxuUslez4OJoZAOFSM2qtnUO41Jqf57MJlzyTcQICCCCAAAIIIIAAAgh4FCgUcnKSPPr6FjGPp3O4iFNYuxPPb9PTc7K+sd3xOajVapI+P5V0OiXX11cdH4+XARAuedHy51jCJX8cXV+lE7+cXA+OAxFAAAEEEEAAAQQQQKCrBTQQyKTPJJ1JyVW10tX30quDHxoekTdvfg7E7evza7GYl/R5ynnjYLc8zxIu2X98CJeMzbvly2jMQncIIIAAAggggAACCCDQooC+Qj5xdOiEATx3tIh573TrFUxDQ8Py5u3f/LsBH65Ur9cke5mRZPJIbm6ufbhiey9BuNRe34euTrhkbM4veWNwukMAAQQQQAABBBBAoEcEzs9O5Pg41iN3a3ebhEt/WlerVTk9ORLddhnkkIlwye77cdcT4ZKxOeGSMTjdIYAAAggggAACCCDQIwLdXIC5R6bI1W0Oj4zK69c/uTq2EwfpM20+n5VMWrfKZUXkthPDeLJPwiX7KSFcMjYnXDIGpzsEEEAAAQQQQAABBHpEQFeUnJ4e98jd2t6m5eqlsbEJ2X75zvYGm+jt5ubGqcOUPI5LrXbTxBXadwrhUvtsH7sy4ZKxOeGSMTjdIYAAAggggAACCCDQIwLp9KkkjqI9crfP9za7JVy6m4FKpfxHra9CYFYxES7Zfz8Il4zNCZeMwekOAQQQQAABBBBAAIEeEdCtStHDHanX611/x/39/TI0NCIDAwNSLpcCUd/HavVSt4VL+mHTYvJa7yufuwzEZ49wyX4aCJeMzQmXjMHpDgEEEEAAAQQQQACBHhGoVEoSje5JtVLu+juemp6VpaU16evrF72v1Omx8xa8XmgjI6PyKsA1lx6bg3K5KDuffw/EFBEu2U8D4ZKxOeGSMTjdIYAAAggggAACCCDQIwL69q6j+IHkArJ65Cl2XQWkq5K03dzUvtlOpYGSBkvzC0tfL3F1VZW93fdyfX3dkdnUMd3e2qwIiwwOyatXP0goFG75Xmu1mhPO6eovDR11hZH+b1ojaWZ2Qebnl0Tnwo+m1/708Rc/LtXyNQiXWib0fAHCJc9krZ1AuNSaH2cjgAACCCCAAAIIIIDAwwL6rJE4OpRM5iyQRJFIRIaHx2R8YlJ061ckMuiMs1QqSjabkXKp6IQeA6GwEy7pCp777cu2v12p1zWMsm1WW+L0rgYGQrK2tiWTUzOebvL6+ko0hNOQp1QsSKlcdAKlp55Bh4ZHZH5uScbGJyQcjnjq7/uDs9kLZ1tmEBrhkv0sEC4ZmxMuGYPTHQIIIIAAAggggAACPSSg4VI6nQrUHff3D8j0zJxMTc3I8PCoaD2lh5oGS/oGMv35Y0FHInEo6XP7+7MMl9RmZGRMVlY3nH9/qunzpa5KymUvpFQqSKValhuPq7vUW/vR+ZmYnG56xZSumgtKsEm4ZP8rgHDJ2JxwyRic7hBAAAEEEEAAAQQQ6BEBLeSt4dLFxXlg7jgUCsnS8oYTXDwWKnkZrAYphwefRVfpPPem2wZX17Zkamr2wVvVFVzJ5JFcXqSd1VytPmvq1j9dTTY3tyCzc4ueeHW11MH+J2flVBAa4ZL9LBAuGZu3+oU3Hi7dIYAAAggggAACCCCAQJcI6IN9PLYnxaK+Ej4YTUOl9Y2XvtX10QDt5ORI0uenLYcpwRB6ehS6YmppeV1mZxe+Ced0hZeGbLpaqR0tHA47fY5PTDmryHSr3mO1mbTW10kyLhcX6cDMCeFSOz4VDT6r31ROs++/53okXOq5KeeGEUAAAQQQQAABBBAwEdCaN/H4vtRr9jWJHrvB1dVNz6tgGmHp6iWt7WO5SsZ6W9x9A139NT+/LHP3im9r/SldKdTupkXFh0dGZXh4RIaHRkSLjWvwpB5fioWXnZVy+dylaPAXlEa4ZD8TrFwyNidcMganOwQQQAABBBBAAAEEekRAwwYNHYLUtl68kYmJKV+HpM9UWttHtwDatc4+OusWueWVDZmZmXduWYOcTDolZ+encm20FU1XL/UPDEh/X58TLuk83NXJspsHdz0RLrlz8vOozn5D/LyTLrkW4VKXTBTDRAABBBBAAAEEEECgSwT0GeP8/FSSx7HAjfjF9lsZH59sy7h09ZKu1rJpwXh0Xlt/IdPTc1+3qGnIVC4XpVDIOW/d05VEunLt9rYu9fptz25UIlyy+Vbc7yUY3xD7++5Yj4RLHaOnYwQQQAABBBBAAAEEnp2AhguXF+eSSEQDU+/mPnI7Vi7dXV+3xR0e7kilXDKa184/PofCYVlZ2ZTJyekHayDp50GLa6tJuVKSaqXs/HctgN5Lz6KES0ZfiXvddP7bYX/PHe2xl77QHYWmcwQQQAABBBBAAAEEnrmAs2Lp7ETOzpKiBZ6D2NY3tp2VNu1oev+npwlJnR634/KPXLPzj9D6Rre1tRcyNj7R4L5vnc/F9dWVEzTlcpdObaReeCYlXDL8SvzRVee/Gfb33NEee+GL3FFgOkcAAQQQQAABBBBAoEcEdBvc2dlJoO92aXlNFhZW2jJGfbY6SyWdt8dZtU4W9r5/j/39/fLy1Y9OoW0vTd/sdnqScIpwB6kAt5d7cHMs4ZIbJX+PIVzy17Ph1QiXGhJxAAIIIIAAAggggAACCDwhUK/XJJk8kvT5aeCdtAC11glqR3PCpbOknCTtwiW9j6AETJHIkKyvv5CR0bEHt8g9Za61mXTVmxaA1y1zz60RLtnPKOGSsTnhkjE43SGAAAIIIIAAAggg8MwENBCIx/ZFV6EEvY2NT8rW1mvRlTbtaNnLjBwdHTpvLbNqQQmX9H515ZK+RW5srNEWub/q6LNpsZCXs/MTKeSzz2q7HOGS1bfhz34Il4zNCZeMwekOAQQQQAABBBBAAIFnJqBbmrSAt74VLOhteHhUNrdeidYJ8rtpPaF4bE/y+VzPvhVNTUOhsGjh9JGRUc/E+nyaSaecrYW1Lvg8ub1BwiW3Uv4dR7jkn6WrKxEuuWLiIAQQQAABBBBAAAEEEHhEQIsyx+O6cslutU6zkxEOR2RjY1tGm1hZ81if+kxVrVQkfrQv5VKx2aG1dF6QVi/pjeh4Vte2ZGpqRvr7B56+t9tbuandiG6N05pVuhLuuTXCJfsZJVwyNidcMganOwQQQAABBBBAAAEEnplAN22LGwiFnLpAExPTvsyCPk/pW8+0zlK1Wvblms1cJGjhkt7DwEBIJqdmZHZ24cFC31rAu1wuSamUl0I+J4VCXm5v683cfuDPIVyynyLCJWNzwiVjcLpDAAEEEEAAAQQQQOCZCVxkziSRiIkW9g560y1b6xvbMj4+6ctQdQvX6WlCrq+DX2/Klxv2eBENvXS1mNZiGhkZk4GBAeetcLpKqVIpOW664u25hkp3XIRLHj84PhxOuOQDopdLEC550eJYBBBAAAEEEEAAAQQQ+F4gdXrs1MjphjY4OCTrGy+bqgd0//60HpDet74dLhhNH6W13QZjOIziGwHCJfsPBOGSsTnhkjE43SGAAAIIIIAAAggg8MwEMukzOT6OOitSgt509czm1msJh8NND7VarThhWi57EZg3mukKISdauiVcanpi23gi4VIbcR+5NOGSsTm/fIzB6Q4BBBBAAAEEEEAAgWcmUCoVJXq4I9fXV4G/s4mJKSdcugtjvA5YA7RYdNcpOs2zlFe93j2ecMl+7gmXjM35hWgMTncIIIAAAggggAACCDwzAd0itrf73qmjE/Q2PT3n1Fxqtp2dnUjyONbs6ZzXowKES/YTT7hkbE64ZAxOdwgggAACCCCAAAIIPDMBXc2zq+FSuRT4O9O3xG1uvWpq5ZIWnv708V+iYVowG4/TwZwXEcIl+5nh22BsTrhkDE53CCCAAAIIIIAAAgg8M4FSqSDRw92u2Banby3b2HwlWtjba0unU5I4OvR6muHxFPU2xPbUFeGSJy5fDiZc8oXR/UUIl9xbcSQCCCCAAAIIIIAAAgh8K3Bzcy1HR4dOcetuaM2+LU5XZx0efJZCIRfw2+SROogTRLhkPyt8E4zNCZeMwekOAQQQQAABBBBAAIEuEajXa85qJH0BWX9/v7OVTP9Vq9fk6qrqBC2XF+muWLF0R64rl7SgdyQy6GkWCvmcxOP7XXGvOk8853ma3rYfTLjUduK/dEC4ZGzOLx1jcLpDAAEEEEAAAQQQQKALBGq1GzlLJSWTOZfb27oMhMISGhiQ/v4BubqqyNXVtb74vgvu5NshakHvtfUXnmouaciWOIrKxcV5190vAw6GAOGS/TwQLhmbEy4Zg9MdAggggAACCCCAAAJdIJBKHUvq9Fh0O9hzaq9f/yTDI6OebimTOZPjRLTLLHi09jTJbT6YcKnNwA9cnm+AsTnhkjE43SGAAAIIIIAAAgggEHCBfC4rBwefAj5Kb8PTrWILiyuyuLjq6UTdDnd4+LnLgiVPt8jBBgKESwbI33VBuGRsTrhkDE53CCCAAAIIIIAAAggEWEBrLO3tfnBqKj2XpsHS1NSsp+1w+pyUz11KIhHtijpLz2Wunut9EC7ZzyzhkrE54ZIxON0hgAACCCCAAAIIIBBggfOzE0km48+mILQGS5NTM7K0tOapiPfFRVpOT46eQcjGI3YQvm6ES/azwCff2JxwyRic7hBAAAEEEEAAAQQQCKiAPhvEY3tyeZkJ6Ai9D2txaVUWFlY8FfA+O0tK8jjuvbNAn8Gjdienh3DJXp9PvLE54ZIxON0hgAACCCCAAAIIIBBQAX0rWiy6J7ncZUBH2HhYoVBIBgeHZXR0TKam52RoaLjxSX8cUavV5PwsKalU8tms3Lp/87qKi+c/1x8HXw8kXPKV09XFCJdcMfl3EL9c/LPkSggggAACCCCAAAIIdLOA1luKxfakWMh33W1ocDI+PikzM/MyMjomoVDY8z3oiq3E0aHUajeez+2uE3jstp4vwiVrcRE+5cbmhEvG4HSHAAIIIIAAAggggEBABcrlorNyqVqtBHSEjw9rZnZelpbWRVcuuWkaJI2NTXw9/va2LkfxQ7m4OHdzepcfw2O39QQSLlmLEy6ZixMumZPTIQIIIIAAAggggAACgRTIXmaclUvd9owwPDwiL1/9KP39/a5c6/W6fP70qxMura5tOfWYKuWS7O5+EN0a2AtNrdSBZiNAuGTjfL8XIlRj8277Pw5jHrpDAAEEEEAAAQQQQKAnBPS54Pg4KunzVNfd79ralszMLrge91W14gRJGiptvXgtkciQHB58lmKx+7YDur7p7w7s6+sXXa1FsxEgXLJxJlyyd/7aI+FSB/HpGgEEEEAAAQQQQACBgAhoMWtdzaN1l7qpaUD0ww//lFDYfY2lUqnghEl6z/MLy059puNEtJtum7F2mQDhkv2EsXLJ2JxwyRic7hBAAAEEEEAAAQQQCKDAReZc4vH9AI7s6SFpEe8X2289jbtQyEn0cNcp3K3Bkm6F66UtYrw1ztPHxZeDCZd8YfR0EcIlT1ytH0y41LohV0AAAQQQQAABBBBAoJsFNFjZ2fldqpVyV92G1g3SmknT03Oexp3PXTq1pXTlEg0BCwHCJQvlb/sgXDI2J1wyBqc7BBBAAAEEEEAAAQQCJqCFvKPR3YCNqvFwxiemZH3thactcXpVwqXGthzhrwDhkr+ebq5GuORGycdjCJd8xORSCCCAAAIIIIAAAgh0mYAWdT7Y/yy6Vayb2tDQsGxuvZbBwSHPw764OJfE0WFPbYXzjMQJvgoQLvnK6epihEuumPw7iHDJP0uuhAACCCCAAAIIIIBAtwnkcpdyFD+Qm5vrQA5d32o2NDQkY+OTMjw0IgOhkOh2uJGRMedtb800rS+VSPRmuES9pWY+Ma2fQ7jUuqHXKxAueRVr8XjCpRYBOR0BBBBAAAEEEEAAgS4V0FpLyeOYpNOpQN6BBiGzc4syN7cokcigb2NMn59KMhln5ZJvolyokQDhUiMh/39OuOS/6ZNXJFwyBqc7BBBAAAEEEEAAAQQCInB1dSX7ex/k6qoakBF9O4zFxRWZX1hxVir52c7OknKSPJJeexZi1ZKfnyJv1yJc8ublx9GES34oerhGr/1C9UDDoQgggAACCCCAAAIIPGuBfD4rB/ufAnePGoLoG+DW1l+0ZWwaLGnA1EvPQgRLbfkoub4o4ZJrKt8OJFzyjdLdhXrpF6o7EY5CAAEEEEAAAQQQQKA3BE5PEnJ6mgjYzfbJxMSkrK5tSTgcacvYjhNROT8/bcu1g3tRHrU7OTeES/b6fOKNzQmXjMHpDgEEEEAAAQQQQACBgAjEontyeZkOyGi+DKO/f0BW1zadlUvtaPp2vKOjQ9Gi3r3T7gqf3/bOLQfsTgmX7CeEcMnYnHDJGJzuEEAAAQQQQAABBBAIiEAQwyWlGZ+YkvX1FxIKhX2Xqt3cSDx+ILnche/X5oIIPCZAuGT/2SBcMjYnXDIGpzsEEEAAAQQQQAABBAIicHZ24rwtLmhtYGBANrdey9jYhO9Du76+klhsT4qFvO/XDuoFqbfU+ZkhXLKfA8IlY3PCJWNwukMAAQQQQAABBBBAICAC1WpFDg8+i/570Nry8rrMLyz7PqxqtSzR6J5UyiXfrx3cC/KY3em5IVyynwE+9cbmhEvG4HSHAAIIIIAAAggggECABLKXGUkkDuXm5iZAoxKn5tL6xrbvY9JQKRrdDWSg5vvN/nFBVi61S9b9dQmX3Fv5dSThkl+SLq9DuOQSisMQQAABBBBAAAEEEHimApeXGUmdJqRS0RVMwSj6rFvitl++8128UilL9FDDpbLv1w7iBQmWgjErhEv280C4ZGxOuGQMTncIIIAAAggggAACCARQQEOX87NTucympV6rdXyEg0PD8vbt33wfx1W1IrHYvpRKBd+vHcQLEi4FY1YIl+zngXDJ2JxwyRic7hBAAAEEEEAAAQQQCKhAvV6XbDYjR/FDub2td3SU/f398vPf/sP3MVxdVSUe25di8fkX9CZY8v3j0/QFCZeapmv6RMKlpumaO5FwqTk3zkIAAQQQQAABBBBA4LkK5PM5iR7uSL3e2RVMb97+LENDI74y5/NZ521xtYDVmPL1Jv+4GOFSO1SbuybhUnNurZxFuNSKXhPnEi41gcYpCCCAAAIIIIAAAgg8c4Gj+IFkMmcdu8vBwSHZ2Hwlw8P+hUu6MuvwcEcK+WzH7suuYx6t7awb90S41NjI7yP4Bvgt2uB6hEvG4HSHAAIIIIAAAggggEAXCJyfncjxcawjIw2FQrK69kImJ6d97f/8/PTLPd0Go2i5rzfHxQItQLhkPz2ES8bmhEvG4HSHAAIIIIAAAggggEAXCJylkpJMxjsy0tnZBVle2RCtu+Rn29v7KMVCzs9LBvJabIcL3rQQLtnPCeGSsTnhkjE43SGAAAIIIIAAAggg0AUCndoWF4kMyubWa1+3w91xx+MHctHBrX7tn3Z9nNbGyqz2W3vrgXDJm5cfRxMu+aHo4RqESx6wOBQBBBBAAAEEEEAAgR4R2Pn8u5TLRfO7XVpek4WFlbb0W6mUZXfnd9HaS8+psVIp+LNJuGQ/R4RLxuaES8bgdIcAAggggAACCCCAQMAFarUb+f23/zYfpa5aevvub9LX5+92uPs3cnpyJKenx+b31r4OeYRun61/VyZc8s/S7ZX4ZriV8uk4wiWfILkMAggggAACCCCAAALPRCCdTkni6ND0bnT1zfrGS5mammlrv9fXV5JIRCWXvWT7WFulufh9AcIl+88D4ZKxOeGSMTjdIYAAAggggAACCCAQYAF9Ptjb/SClUsF0lCOjY7K19VpCoXDb+y2XSxKP7Yluk6MhYCFAuGSh/G0fhEvG5oRLxuB0hwACCCCAAAIIIIBAgAU0eNFwqV6vmY1SVy0tL6/L3PyiiNwVpW5v9524z/beEVcPsgDhkv3sEC4ZmxMuGYPTHQIIIIAAAggggAACARY4PUlIKnUsls8JQ0PDsrH5SvTfLZvWXtIaTDQE2i1AuNRu4b9en3DJ2Nzy/zSMb43uEEAAAQQQQAABBBBAwIPA1VVV4rF9KRbzHs5q/dDZuUVZWdkQXcFk2YrFghzsf3x2b4+zNKQvdwKES+6c/DyKcMlPTRfXIlxygcQhCCCAAAIIIIAAAgj0gEAmcy7HiUPzsEXfEDc4aLtqSafz+vpaotEdKRVt60s1+1HS8I3nt2b1Onse4ZK9P+GSsTm/nIzB6Q4BBBBAAAEEEEAAgQAK3NzcyO7u73JVrZqObmZmXtbWX5j2edeZPgudniYkdXrckf69dkq45FUsOMcTLtnPBeGSsTnhkjE43SGAAAIIIIAAAgggEDCB6+sriccPpJDPmo5M3wz36vWPEokMmvZ7v7NiISex2L6oQZAbwVKQZ6fx2AiXGhv5fQThkt+iDa5HuGQMTncIIIAAAggggAACCARI4ObmWpLHMbm4SJuPanZ2QVZWN81rLd2/0Xq9LtHDHckbB2tesQmXvIoF63jCJfv5IFwyNidcMganOwQQQAABBBBAAAEEAiKgwYpuCzs/O+lILR99Q9zU1EzHNTKZMzmKH3R8HE8PgEflgE/Qk8MjXLKfPb4xxuaES8bgdIcAAggggAACCARUQIOGWu1GQgMh6evvD+goGZZfAvockD4/lZOTI/MC3noPuhJnY+OlTAYgXNLVWx/e/0tub+t+8bblOgMDIanXa1+DwL6++9/T244EhG250Wd4UcIl+0klXDI2J1wyBqc7BBBAAAEEEEAggAL6wHpykpBKuSSjo+MyN78o+iBLe54C+gyQSackmdRgqdaxm1xcXJHFpVWNmjo2hruO9/c+SqGQ6/g4HhqABnHjE1MyOTkttdqXcEn/t/6+b93qt7eihdlvrq/k6vpKqtWKXF/ZFmgPJGAABkW4ZD8JhEvG5oRLxuB0hwACCCCAAAIIBFAgdZqQ09Pjrw+tw8MjsrS8LmNjEwEcLUNqVSCXvZSjowPRFTudbJFIRF69/llCoc4Hmfr5Pz056iTHA333yfj4hMzOLcro6JirwFef7/QfXYmoK7GqlbJcXGYkl804wRStMwKES/buhEvG5oRLxuB0hwACCCCAAAIIBEygXC5JLLon1Wr5m5HpyggNmaan52V0bFz6+/ulT//V1ye3zpFfHmDD4bD09w8E7K4YzmMCV1dVicf2pVjMBwJpYmJK1jdeysBAZz9D6qGrl4LwfKTfsUhkSFZWNmR8YtKXebq+vpazs6RcZM6d7a80WwHCJVtv7Y1wydg8CL88jW+Z7hBAAAEEEEAAAQTuCaTTKTlOxBrWm9HVJRoifdkud+usgtDXt7/YfssKpy76RGXSZ5JIHAYiRLljm56elcWlNYlEBjsmqat8ksdx5615nQpfQqGwDA0Ny8jIqEzPzMvg4JDvHtnLjBwfx5zvLs1OgHDJzvquJ8IlY3PCJWNwukMAAQQQQAABBAIkoCuPjhNR0bdlNdN0hcWPP/1bx1edNDP2Xj3n9ES3QCYCdfv6ORoZHXNW6gwPj3ZsbBqYFgt5Z4WP5couDWxnZxdkYnLaWQmoIZOatKPpyjVdqVgqFdpxea75iADhkv1Hg3DJ2JxwyRic7hBAAAEEEEAAgQAJ6AqNg4MdKTW5RUofin/6+d8CdEcMpZFAkMMF/Txtbb2W0bGxjhf5vrxIy2nqWK6qlbat8tIASVcqra1vO1tQ29302U/DZF2tSLMVIFyy9dbeCJeMzQmXjMHpDgEEEEAAAQQQCJDA1dWV7Hz+reltQLpN7ocf/8nKpQDNqZuhZDLncpw4dGpmBa0NhEKytLQm09NzTp2vTjYNXy8vM5K9TEupVGrpzXpf6igNSjgyKKGBkIQjEefNjOPjk21bpXTfrlIpOwXLs9mLTpL2bN+ES/ZTT7hkbE64ZAxOdwgggAACCCCAQIAE8vmsHOx/ampEWoNpYXFV5uYWmzqfkzonoK+o1+LVQa27o5+tqek5J2TqdMCks6TFsDVgSqWSTb1hLxyOON+TsfEJCYcHTd+Op897udylpE6PpVwudu5D1+M9Ey7ZfwAIl4zNCZeMwekOAQQQQAABBBAIkMDJSVxSp0nPI9K3xy0vrzv1cdpVG8bzoDjBk8DHj784W76C2r5sGRtxtsnpKp9ON31uih7uSi7nfuWP3sPU1Kwsr2xISN+G16Y6So/Z6Mq0ZDIuWsRdC5bTOidAuGRvT7hkbE64ZAxOdwgggAACCCCAQIcFotFdubm+lpGRMcnnL0W3yzRqd1t6hkdGZWZm3tnOQ6jUSC3YP9cVa7pyLehNaxLpCqaxsqLZrgAAIABJREFU8cmOrWLSkObi4lxOTo6kdnPzDZmurNJaUbqF7v42Q33T2+LiqkxOzZh+VzRE0pVWhUJOzlJJ0VVqtM4LEC7ZzwHhkrE54ZIxON0hgAACCCCAAAIdFvjw/n9db4fSh2ZdpTQ2NuEESvqgT6jU4Qn0qXst7Hx+furT1dp7GX17mr5JTd+oZlH4+v7d6POSvl0vk07Jzb1gSb8H+p3Q8EiDpGqlImfnJ85qMP2+rKxuOt8Xq6aF2vVNd/oWuFK5KJVymdVKVvgu+iFccoHk8yGESz6DNroc4VIjIX6OAAIIIIAAAgg8L4HDwx3JNSjqqw/OukJpemZeBgcHnZUZtOcloG8MSxwddtVNaYizsLjibDWzCjmPj2OSPk99E9Q441hYkfGJSdHg665VKiXRt8xpvSirYElDpbOzpFNXqXZTa6noeFd9GLpssIRL9hNGuGRsTrhkDE53CCCAAAIIIIBAhwV0K9zhwc6Dr1d3VmOMTcjq6oYMDtqtuugwSU92XymX5PPn37ru3nUb2srqlszMzLV97LpSKXq446z06x8YkOGhYRmfmJaJiamObdG7u2ndgpfJnDmrqr7fqtd2GDrwLEC45Jms5RMIl1om9HYBwiVvXhyNAAIIIIAAAgh0u4DWYNEH5odqLc3NLcnC4vI3qzG6/X4Z/8MC+hzw+dOvXVmTR1fSvX7zk0Qig22fXnXSIGdAC3L72Or1mtRq9Xsh1Zd+9J++vn7njXJ3b8rTMWhNJ2167xoCX2TOJZE4/KbOk4/D41I+CxAu+Qzq4nKESy6Q/DyEcMlPTa6FAAIIIIAAAggEW0D/9js/O5HT0+O/bJ/RejZLy+u+P0QHW6S3R6evp9ci1d3Y1tZeyMzsfNcN/ebmWnRLYiGf+xIk9esjsIjcirP1znk+6+uTgf4BiQwOSX9fn+jWt5u7cKl/wAmYKtWSVKtVPanrDHpxwIRL9rNOuGRsTrhkDE53CCCAAAIIIIBAhwSurq4kFt11Cv5+3yKRIXn3w987NDK67ZSA1uk5PPjcqe5b6ndlZUPm5pdaukY7T9bnrGIx7xTZlj5dcTQgpWLRqY2kq5b8aLrCSQMpWvAFCJfs54hwydiccMkYnO4QQAABBBBAAIEOCOhryZPHcSmXiw/2Pju3KKurmw/+7G5bUF+fSH+/v1uDOkBBl/cEksm487r6bmzrGy9leno2kEOv1WpOLSRdJdjORrjUTl1/r0245K+nm6sRLrlR8vEYwiUfMbkUAggggAACCCAQQAFdKaHBUrVafnR00zNzsr6+/fXnWsC4VCqKvv3qqlr9o95Ln4QjEQnfezuWbt/R2jD69qzh4dGOFzkOIH9gh6TFqnc+/+YUq+62piHn23d/l3D4zze1BeEe9NlKA1zd9qY1kdrfeHxuv7E/PRAu+ePo5Sp8O7xo+XAs4ZIPiFwCAQQQQAABBBAIqEA2eyHx2F7Dor9aOHhxac3ZrpPPZ6VaKUu9rrVcbv/yVrmHXgGv/9vwyJhsbb2mZlNAPwvfDyuRiEr6/LRLRvvtMBcWV2RpaS0wY9dnKl0Bpm9v05pKWkvJoun3juc5C+nW+yBcat3Q6xUIl7yKtXg8v4xaBOR0BBBAAAEEEEAggAL6N56GRImjQ9OVKWPjk07AdPeWqwDS9PyQ9LORy13IUfxAdPtWNzUNU8YnpkSLeeuKuU63q2rFKbSdz+eccMmvWkpu7kvvX+eP5zk3Wp0/hnDJfg4Il4zN+WVkDE53CCCAAAIIIICAgYAWEdbXlFcqj2+Fa8cwtAbMxuZLmZycbsfluaYPArptS4Olcrnkw9VsL6HbNxcWVpxtmJ1udwXydevo3So/qzHp2+IWl1ad7a4U9LZSb60fwqXW/Jo5m3CpGbUWziFcagGPUxFAAAEEEEAAgYAJ6HYcXZVynIg523M60Z4qDt6J8dDnnwL6mTg4+Czl0sOF3YNqpTWWlpbXZHp6LjDbLrPZjMRj+2Zb4O7PzcLCskxOzTo1s2jdIUC4ZD9PhEvG5oRLxuB0hwACCCCAAAII+ChQq93I2dmJFPI5ZwXD1ZUW3+7sViddtaRv8mJrnI8T7cOlqtWKHB58Fv33bmqDg4OytLwRuNVwpycJSaWOO7ItTWtOjY2Oy/7+p26ayp4eK+GS/fQTLhmbEy4Zg9MdAggggAACCCDgo8D11ZXEYrtSLBa+uerIyKiz7akTf+tNTc86b557qPC3j7fOpTwIlEoFZwtVsZj3cFbnDx0bn5DFxVUZHR3v/GDujUBD3VhsX/K5y46MKxyOyPz8khwfxzrSP516FyBc8m7W6hmES60Kejy/E39weBwihyOAAAIIIIAAAgg8IqAFhGPRPcnde8gdHR2TpeV1Odj/bFpgWIeogdLy8rrMzS8xZwERqNdqsrf3UbTWUrc0/RxNTc/J0tKqaJAStKZhnX7vdKVgp5oGbt0WFnbKKgj9Ei7ZzwLhkrE54ZIxON0hgAACCCCAAAI+C+gb4dLplHPVUDgi29tvnYde3QJl3TQIeP3m50C8ycv63oPan66y+fjhF9F/74amwdL09Kwsr2wGpr7S925aMF9XDF5fd6aumY5H61BZvp2uGz47QR4j4ZL97BAuGZsTLhmD0x0CCCCAAAIIIOCzwOVl2iksrG+Q0lVDE5PTTrBkvaohMjgk6+svAreFyWfurrtcN4VLGphosLS4tBbogFJNT5JHksmcdWTr6ZcPIY/O3fRlJFyyny2+IcbmhEvG4HSHAAIIIIAAAgj4LKAFvNPpU4lEhmRiYlLOz0+dB1/LNjQ0LMsrGzI+PmnZLX25EOiWcGlwcMjZTjk1NRvYFUv3ua+vr2R/75NUq2UXs8AhvS5AuGT/CSBcMjYnXDIGpzsEEEAAAQQQQKANAvo3nW4nyuezziomfeW8VRseHnHeDqcBEy14At0QLs3PL8vc/GIg6ys9NaP6psZkB4pq65sY6/V68D5sjOhRAcIl+w8H4ZKxOeGSMTjdIYAAAggggAACbRTQbTq6aqnt4VJfn4RDYWcLk74WXbcz0YIpEMRwSYPQcCQi42OTMr+wLJHIYDDxGoyqkM/J/v5H87FTb8mcvOUOCZdaJvR8AcIlz2StnUC41JofZyOAAAIIIIAAAp0WuL3VFQx9zsol/c/65rjsZUZKpWJb3malD7ZTUzMyPTMnIyNjTr80ewFduaKF2yORyJPhXtDCJS36PjExJdMz86Kr3rr581MsFmRv97355H/5rt+a90uHzQsQLjVv1+yZhEvNyjV5Hr+UmoTjNAQQQAABBBBAICAC19dViccOnBUgY2MTzsO61mHSmjD6Jjm/Cnv39fXLxOSULCysyODgIKuVOjj/OqfJ47gzx3Nzi87cP9ZqNzfy/v3/BCaM0C1doVDYCZa0Tle3rlpSb/2exaK7UijknWDXqhEuWUn71w/hkn+Wbq9EuORWyqfjCJd8guQyCCCAAAIIIIBAGwUy6TPnzVS6lWh0dNxZ+XH3UK5/z3388C9nK5wW1F5d2/pau0aLex8noi2NTFcqaRCwuLTq9N3NK01aggjAyTrXFxdpp86PrkjSNjI6Jq9e/fjo6DT42N/7EIDRfzsEDSs3N186bzfs9nZVrUg0uivlcqnbb4Xxt0mAcKlNsE9clnDJ2JxwyRic7hBAAAEEEEAAAY8CuvUpHtsT3YJz1/TNWvMLK872NF0JchQ/cMInbdsv3zkrmLS1Ei5piKSh0uzsokz+0Y/HoXO4zwK65VFXo+mKpbum2+Le/fDPR3tq5TPg8/C/udzAQMgJl8aeyRsGdW70e9j2emd/KFLUu52fTv+vTbjkv2mjKxIuNRLy+eeESz6DcjkEEEAAAQQQQMBnAQ2NNFD4/u82DZeWlladlUTx+L5cZM6dnl+9/klGRkad4zWUurzMNDUiDS02Nl/JyPCoCHWVmjL08yRdqbS7816q1co3l9UaRj/8+Hi4pJ+ddDrl51B8udbwyKhsbLwUDUqfQ9Pvm9Y5K5eLUshnndpnNATuBAiX7D8LhEvG5oRLxuB0hwACCCCAAAI9J6ArGXQrkz5s6vYZbVpzZmxsXKamZ2Vo6OmixsVCTpLJuFQqZScw0jBpZWVDZmYXnGtp2LDz+bevryZ/++7vzgN7pVKS6OHuX8IItxOgY1xbf+FswaN1XuAkGZdUKvmXgejqstdvfn50gNHDHclmLzp/A9+MoE/m5xedmkvPsen39NPHX9pSUF+9eFtc931qCJfs54xwydiccMkYnO4QQAABBBBAoGcE6vWaZDLncn528uhDpgZFc/NLzlvXtJ5RKBR61EffDlatlkVr1Wh4pOfe3Nw4NZUuL9POebpVRoMG/bn2q6GU17/3dAyDg8NOLZyZmTnR7Uu0zgqUSgU52P/8tc7S/dHolsXNzVePDlBXO+n5QWqRwSF58eLNs1m19JBtTFcNXnz5XvrdKOjtt2j7r0e41H7j73sgXDI29/rHhvHw6A4BBBBAAAEEEOhKAQ2W9G1eGi65eYuUhkK6EmlxcVUGBgZc3bOGTScnR5JJp76uWtLVRq9e/+gU+77Q7XSJmOhY3DTtd2p6zikKPjw8KuFw2M1pHNNmgVz2QlKpY2fL1UNNV7FpQPlYC1q4pMGIbrecfAaFvJ+a+u9XFLb5Y8LlAy5AuGQ/QYRLxuaES8bgdIcAAggggAACPSFwepJwAgEvf2vpQ7e+6W1mZr6hkQZLWmdJg4f7fegWtvX1bRkIhZxQKRrdk7yL2i+6tWpz67XzljneBteQ3+QAXW10epqQYiH/NTz8vmOdr82tV87Kt8eabo3MZpuru9WOG13QWmHLa+24dFuuqbWutCi6Gmvw6rbVajX5/bf/5/ZwjnvmAoRL9hNMuGRs7uUPHuOh0R0CCCCAAAIIINCVAhoKxGP7TdU6CoUj8vrVj9L/wOolXd2kwc/diiXdcqMBkm6T0xVLc3MLMj0z59RjuWuJRFTS56cNHXUb3cLiigwPjTgrp7R/vQ5BU0M6Xw/QbY5aEFq3NBYKuSfDSZ2b2dkFWVped7ZDPta0mLcW9e5865Px8QmnjpeGYkFvGirl81/qnV1fVZ0tfFqAXAuRu2mlYkF2d9+7OdTzMWyL80zW8RMIl+yngHDJ2JxwyRic7hBAAAEEEEDg2Qvkc1mJx/ecekjNtLGxCQk9sCVN//e7VU1aJFy3SdVurp0QSB94dSvc/aZ/52kxZy9vrdJ6S5HIkLMlTgMA55/IoOib4/ThmvpLzcxo43N0rjRM0i2O+Xz20ZVK96+kn4XFpdWGQc319bXzOeh03aWhoWEnWHpqlVVjqfYeofNwdVUVDYZyuQtnTnQF0l3TME9XF7pplxfnEovtuznU2zE8MXvzCsjRhEv2E8FXxdiccMkYnO4QQAABBBBAoKsE9A1tpWJebkVkcHDQqUXUKGDRh1Etsn1xce7rvWrQ8+6Hf7heTaQ1XzRU0HtotukKCV0VowGWBk9TU7Myv7Dc7OU47xEB3XZ1ljoWDYLctJnZeVle3nBdn0tXL+lnslN/++t3ZvvlW+f7E7SmJhq86fZRDWw1XNJg+KFaZfpd0Lcxull5pfXQUqfHvt4uK5Z85TS9GOGSKbfTGeGSsXmn/g/G+DbpDgEEEEAAAQQQcCWgW2G0ELcGQxqm1G9vpXZvBZJuGdMVI7r9TFf4PLYdSVc8HB58drUCxdXA/jhI3wqmbwdr1DTg0no9uiXO77/3tK6T1mdiy1yjWWj8c93ieHZ2IqcnR40P/uMIrfuzvrHtbIV02zQ00beXXVUrbk/x7Tit/7W19UZGRx+vC+VbZx4vpEHSUfzQWaEkToTcuM3PL8vyynrDAw911WD2ouFxHNAbAoRL9vNMuGRs7vcfG8bDpzsEEEAAAQQQQMBXgXK5JNHobsOHcA2ZJidnnDpF329H0wFVyiXZ3f3g+k1tbm9Cg52tF28ePfxuFUYmcyaXFxlXb6pz2/f947a338nY+EQzp3LOHwIaAGptJS+F33Vr4tr6tuegRrdRxqJ7f4QotlOgK92WltYCGUaqyeVl2hOIrlp6++5v39Q2e+gCnz/92tKqwYeuycolT1MVqIMJl+yng3DJ2JxwyRic7hBAAAEEEEAg0AJaTFnfrqUrGho1fdDTVSQbmy+/edDUrU0nybjz0Or331par+bV6x8fHNrtbV0y6XM5O0u6Gn+j+3vq5ysrGzI3v9TKJXr6XP1c6Fa41Gnim5o+jVA2Nl/J1NT0Hxs+Gh3958+1v6P4ge9bNRuNQLfDaZ2lyUkdc/Dab7/+l+fVhfq914C30Zvjfv3lP33//gdPkBG5FSBccivl33GES/5ZurqS33/wuOqUgxBAAAEEEEAAgYAKaJ2VkxNv28l0m9r6+razMkMDpZPkkVxfX7XlDqemZ503Vj3UdCufvhVMt1q1u62sbsrc3GK7u3m219etcMnjmKf7c7sd67GLauiYPNbtd+62f3ka3CMH66o+3cI3Ojrux+V8vYaGwB/e/09T19RgVQPWx5quFHv/e3PXbjwgHpkbGwXvCMIl+znhm2JsTrhkDE53CCCAAAIIINAVAoVCXk6SMafAb6PW19cvIyOjzmqhdoVKd2PQLUbLy9/We9G/5/SNcPHYvu/b8B67d7e1nxrZ9drPtVC0hjxnqaSnW9cVay+23zQsJv/URbWu0MH+J9PVNF/CpZeet/F5wmnyYP2+fvzwr6bO1vnQFYsPbYnVC+r22p3PvzV1bU56ngKES/bzSrhkbE64ZAxOdwgggAACCCDQNQLtKsrdCsDCwoosLa99vYT+LZfNXjhvAtPVElbt9ZufAvnmL6v7b6afu61wWrzby+oyre+1srLpFJFvpWmNp08ffzH9nGjRcd0Wp7XCgtZ0C+zO59+bGpa+PXFldcMp7v9Qy+ezTpDXzkb9pXbq+n9twiX/TRtdkXCpkZDPPydc8hmUyyGAAAIIIIDAsxHQVUt7u+9NV3o0wtOtaLol7a5dXmac7VXtXjH1/bh++vnfRUMPmnsBnSN9g6CuavHSRsfGRVeKeXk73GPXPzk5ktTpsZfuWzpWA5DVta1HQ5iWLt7iyYV8VvZbCIAig0Py8uU70QLf37dM5lyO4vstjtDN6Tw+u1EKwjGES/azwLfD2JxwyRic7hBAAAEEEECgawSSx3FnC1OQ2vDIqLx8+YP09/c7BaF1jFrIu1HTlRZDQ0PO6pdc9lJ0ZUWzTbcCvfvhH82e3rPnFYt52dv94Pn+H9oK6fkif5ygf/vrZ/r87NRsBZPWitLVdho0Ban5EQDp2/s0PBsaGpFQKPT19k5PE3J6kgjS7TKWDgsQLtlPAOGSsTnhkjE43SGAAAIIIIBAVwhoPRbdMlOr3QRqvPow+/LVj86DbDS6K9nLzKPjC0cizta1wcig8/A7Nj7hrLLIZM6cN4c12yYnZ2Rz61Wzp/fseRo2aOjgtS0trcnC4orX0x49/rZel3TmzHmjoZftec0OYGxswvm86JvjgtS08H4q1foqLl3BpwXLh4ZHJRIOO2+OTGdSUizkg3S7jKXDAoRL9hNAuGRsTrhkDE53CCCAAAIIIBB4AV0JFD3ck1zuInBjXVxak8U/ggZ925WOsVIuO28A04daDY8ikYj0D3z5z/pArw+/91eNXF6kJRbba/reFhdXZXFptenze/XE/b2PonW8vDadx8nJaZmampWR0TGvpz94vIZKR0cHop+Fdjf9/L1+8/Ojxa/b3f9j1z882PH9O64rCvW7pr72z1k8Snfqs+SmX8IlN0r+HsM3wl/Phlez/6XXcEgcgAACCCCAAAIIdEzgy7ahE2dLi5vtZlYD1QdWXTGkr3VvdXvRl1fSx5se+sbGS5manm36/F48UcOG33/7fy0HDho0aXFsXYWmbyzTOkzNfh50Vd7nT7+Z1OvSN6tpOBaUpvOhxc2ta5UF5f4Zh70A4ZK9OeGSsTnhkjE43SGAAAIIIIBAoAUuL9N/FMi2e/NaIxBdhTQ9PSe6PcqPItq6JU63xjXbXr76wdkGRHMvoNsXdRujn01XpW1svpLx8YmmL6ufd/08tHt73NbWa5mYnG56nH6fqEXVD/Y/ys1NsLa9+n2fXC84AoRL9nNBuGRsTrhkDE53CCCAAAIIIBBYAd2yFI/tB241g4ZKs3MLvtSs0dUquzvvpVqtND0Pb9/9XbT2E82dgAY3+lp6Lejtd5ud1bcHbrS0eikeP5Bctn1bQEPhsLx69WOgtsVdXJxL4uiw7aGa3/Pt7no8Urtzsj2KcMnWW3vjm2BsTrhkDE53CCCAAAIIIBBIAQ2WtCZOJ9vIyKizzSmXu3SGoUW7dWWKFkRutenffBpu6CoVLVbeSiNc8qaXTqec1XDtWB2kK8h0q6S+wa/ZpquXNGip1WrNXuLJ8/QNhaurW84bDoPSgvgmSL9s1LkdnzW/xter1yFcsp95wiVjc8IlY3C6QwABBBBAAIHACWSzF5I4OujoFhnd7rayuunUVbrbsqZFnLXGjpumf9NpQKYrUKZn5kWDqrumP0sm45JJp3x56Hz1+qdvru9mfL16TLu3WQ4NDYvWM9K3ATbb2rliT7fura1tyeTUTLPD8/08DdG0mPlTb1r0vVMu2PMChEv2HwHCJWNzwiVjcLpDAAEEEEAAgcAJnJ+fynEi2tFx6Taz7ZfvXIdJ3w9Wi5CfpZJyc3PthA3fF0/WwsVapFy3A7X695+uppoKUFjQ0Ylr0PnnT79KpaJv82tPGx4edea72W2KusLl5ORI0uenLX8uHrpDLT6uK6s0ZApK05V7uv21HdsUg3KPWuS91e95UO7luYyDcMl+JgmXjM35pWMMTncIIIAAAgggEDiBdq7ccHuzuvVNw6VmmhYn3tv7IPU/tjU99mYu/fnBweeWH6rnF5ZleXm9maH23Dkf3v9vW2t4zc4u/FFzqbktZ/rZ0e2gWourHe3lyx9kdCxYxd8rlZJED/ekWm1f6NcOS67Z3QKES/bzR7hkbE64ZAxOdwgggAACCCAQOAEtbh2L7oo+aHeqjY1Pyvb2mz9KkHobha5IOj09FpFbp2bT9su3j26T0pVNO59/bynwGB4ekddvfvY2yB49Wj9Xl5cZ3+5eV6ToFkpdCTQ+MSWLiytNrwrSVUuHhztSyGd9G9/9C2nwtbq21ZZrt3LRUqkghwc7ziq/59hYtRTMWSVcsp8XwiVjc8IlY3C6QwABBBBAAIHACehKhlh0r63blxrdtBZk3tx6JbrNyWvTgtGZ9JlEIhGZmp4T3YqkD5iPNT1etwG28nfgm7d/E633Q3taQIMl3YJ1e1t3TaXBkc6lvutIgyQnUAqFJDQQlnAkIoORQdGAL+yyiLduiezr63cKxN9vXreD6jj0c6qfm/ptXW7rdaeG1/3PUX//gPT39zmfY90+qeMPWisW8nJ4+LltBcw7f788Und+Dv46AsIl+1nhm2Bs3sofFcZDpTsEEEAAAQQQQKAtAl+2xe3J9XXnVjLog/vMzLwsr6yLPqB7afV6zSlGPtA/IAMhPffxYEmvqzVnorpSq1T00s03x87NLcryysaTIVbTF39GJ2q9JV295KXukq740a2HOo/6udCcUMMhfQvYU6HhY2w619VK2QkeFxaWvn4+dDucfvbdNO1/fmFJpqfnvhx+eyvOv26d//L1En362evrk9BASELhsJtLmx+j96wrl/R789waq5aCO6OES/ZzQ7hkbE64ZAxOdwgggAACCCAQOAFd9ZNIHLa0ksePm9K3w62tv2h6m5PbMWi4FIvtSalYcHvKX47b3n4rupWP9rSAhn5H8X3J5S5dUzVbMF3Dki9h1Lf1l3Z33otuBdNtdFtbr78GVHu7H1zX34oMDsnr1z8FciWSa9g/DlSL6OFOR8Nkr2N2ezzhklsp++MIl+zNCZeMzQmXjMHpDgEEEEAAAQQCJaBBi24R8/Lw344b0FUpi0urMje31NTqFC9jurxMSzx24Gmr1vfX1xUss3MLzvanZlbTeBlvNx+r28YSRwdycZF2fRvvfvi7RCJDro+/O1ADQy0Mr3Nzf060xpZu/VxZ3RRdFXXXdj7/5rrO2Nz8kqysbHgeUxBPcMLV6J4TuNEQsBIgXLKS/rMfwiVjc8IlY3C6QwABBBBAAIHACOiryJPJuLM9rNN/E41PTMra2gsJh7XWTvuaPljrG+N0m1QrTcMLrfkzNjrhbLXSlS20vwroW9iO4oeSzbor6q2uP//tPzwHdldXFfn08TcZGhqSrRevJRwe/DqYD+//5Wyt07cIjoyMOf+7hl6fP/3qbJF00za3XouurHsOTb/r6fNTOTk5chy6vd0FiZ3+Hdbtju0eP+FSu4X/en3CJWNzfgkZg9MdAggggAACCHRcwHm4TJ/J6Uk8EEV9h0dGRV/ZrquX2tl09cxRvLUVSw+NTwtFr29sy/j4VDuH35XX1vBGC3prkOmm6dv+fvzp/7g59JtjTpJHkkrpGwPFeWPg1os3MjLypTj8b7/+lwwNj8jGxkunILc2fUPi/t4H11vD3r77uww+owCxUi7J/v5Hp1ZZt7Yv2x+17tWfNa+69V56YdyES/azTLhkbM4vI2NwukMAAQQQQACBjgrow74+iOtKkk7/HaSFu6emZ2V5eb3ttWw03NCtQPrmsHY0DR50ZUwzb7trx3iCcs0vBb31TYQlV0NqJlzSz/HHD//6Zm71LW26xVLfMqfbPnW7nAaAdyvjLjVoPDp0WdS6T/72d++rqVzdcIcO0i1xuoKv1hXh0pei7ne/r6ir1KEPTYvdEi61CNjE6YRLTaC1ckqn/6hqZeyciwACCCCAAAIINBLQh3vd9qYP2xosXWYzLRWybtSfl59r/Zul5bW2F/DWMWUvM84b4trZ5ueXnDfI0f4U8FrfRz+nP/38754IdRXSp4+//OWcL9v8TeeaAAAgAElEQVSl+pzaWqOj47LurFzSbZe3cnwcl/OzE1f9NBN4ubpwBw/qpnCJbW8d/KD42DXhko+YLi9FuOQSyq/DCJf8kuQ6CCCAAAIIIBA0gbstSeVy8Y+HbN1CEpwaK2/f/k0Gh4Y9sWkNn0zmXKamZjzVZ9KC5bHobltrzGgI8cOP//RcL8gTQJcdrDV9dOVQJnPmeuQ//+3fRVe13bVyuSS39brzWclmL2R4eMT5567pqqjPn3578vojo2PfbIu7yJxLIhF1tXJJt9e9ev2T6/F3w4Fqtr/3SW5urgM9XN36FqTfWYHGCvjgCJfsJ4hwydiccMkYnO4QQAABBBBAwERAH+qTxzFJp1Mm/XnvpE++vBXsz8LLja6hD5knJwk5SyWdbU6ra1sSDoe/CSIeu0Y+n3W2Z2k41c6mr7qfeCaFn/1yKhYLEo/tuS6e/WL7rYyPTzrdV6tl2d1579QG09pWWiNocHDYKdp9VwPJTbg0NvZl5dLdtrh6vSYH+59Ex9aoTU3NOlsen1NTT31bntuC5p27dx6PO2fvb8+ES/56urka3x43Sj4eQ7jkIyaXQgABBBBAAIHACOiKhP39T6KFe4PZvIdL+oar4+PY19orGkxpyKRhjoYR918///09awHz48Rh2+tMLS2vy8LCcjDJOzgqrXGUSBy6KiA/PTMv6+svnNHqfD+0fW1tfVtmZuacYzRw0je/PbUKRz8fWnNJV5fdNQ1eE0eHDVWWllZlYXG14XHddsDhwY7kcheBHTa1lQI7NU0NjHCpKbaWTiJcaonP+8mES97NOAMBBBBAAAEEgi+gq3zOz1OSOj1u+2qdZjR0Bcm7H/7heguZFuLe2/soV9XKX7rTFS3DI2OysrLx4Bu99O89XaVSKOSaGaqnczTAmJ7+EnrQ/hTQOdCtcf8/e28CJOmW1ff9c8+sytr3vff3+m0zMCsMDAxmCcRiwCCGnbCwQhgvoECWI2xCgWyFImSEwwpZBnuMUJjxIGAMwhbCmtGAMcNsnuXNvNfdr7trr8rKfd9Xx7nV1a+6uqry+zK/72ZW5v9O9Lx+Xfeec+/vfpn93f8751xJkWv3/u31+XH79suqTtjDh2+cK5AuLK5g4ZTgk04n1K10F9memJhS4tLpdDuZj9weeLZ5vF6MjATh8/rhcDogkUuDdFPcyXrT6aRKFe3nRoGpn3fH3NwoLpnjZUVviktWUDRho91fbiZMsSsJkAAJkAAJkAAJ9B0BKegdi4aQzWZUfZl+efeRG+LmTET4SFSKCAGyHhGazluHpMgtr2xgfHzqGdGqXCrh4cOv2b43Uiz6zguvwemUK9LZzhKQVCyJFBIh6LImYuHGtduqCPf9e18594Y/KZwuBdRPt3g88lRMPft8iEAk4tLp4tASuZPLpdWfiegkUXCzcwtKWLosCm5Qdva8W/b6c208IvfnvpibFcUlc7ys6M1PjhUUTdjolxcsE1NmVxIgARIgARIgARIwTUDq0kikQj6XgSqQ3GqZtmHVACnSK/WWTurfGLErtZJyuSySySgK+dyF83e53JibW8CMXEPvOi4KfVGEihG/Rvv4/QF1U9xJrSCj44atn5FC2iLOifg4M7uA7a2HSgA6aSL6iPgjQtHZel3yTBeLBRWhFo+H0ai/XV9rdm5RRbZJk35ye6AU9JaIpODYuIpOkj0ctiYph0dH+z39Phg25sO6XopL+nee4pJm5r18sdK8VLojARIgARIgARIYcgLy3iMFfEVgisUj56aY6UAkN33dvvOKYVflchnRyKESGST6pV0TAUJS0xaXVlWNHbkpbmf7YbthHf1chLKp6VnMTM/BHxgZioiXjkA9GZTPZbG/v3VuNNJpuyIsiRhULOZVtJPsqRSpn5yaeZKmJoXg5eh0fpMUuVQqrn4oe7S6ek3tk7RaraYERxGnRkeDSuQchkil80hJFKCw0pEy2s1zw7FXnwDFJf17SHFJM3OKS5qB0x0JkAAJkAAJkEBfEKhUyupQKYd33c3s7VuPHr2JUrFgcpoOTM/MKYFCRIn7975seXSGREbdvHUXfv+IybkNa/cWotEwIuGDS/diemYeUkT7dPFts8QkMmn3ST0hiWZ74cVXu7Jn1v9V6i83Kcp3wWUF0a/SejjX/iRAcUn/vlBc0syc4pJm4HRHAiRAAiRAAiTQNwQkgmPz8ZuoVquWzUkO8i63G81G48LDqkSlrKxsGPJZKhXw6OGbhvqe7SQRK1KXR35tbz+0RUjz+QKYmZ3D6MgYPF4fpF4Q2/kEpMh8+OgQsdjRhYikmPbdu+80hDCTSannTNLazqZYiqCYy6ZRrpQxPjaBwMioIZvD2knEuEjkEBIlCPQuZXZY+Q/Duiku6d9likuamVNc0gyc7kiABEiABEiABPqKgBTJlhQhs03q4ni9flW82uGASjHy+QPw+wJwe7yo1So42Jer59+ueyM+RHySejnj45NtXUoK397uZleikAhMk5NTqNaqqlaTXU2KeUsEk6TGyc1kgQDFjPNYyx7s7W+idoGgKc/OXYO3CG5tvoVCIad4r2/ctGtrh8auqsuWSqo0Uvl9b9vbx2LeGNfbnbDKO8Ulq0gat0NxyTgrS3pSXLIEI42QAAmQAAmQAAlcUQJSi0gOk0abiDUzM3Oq2LIIRSIsSZM/l0Pg6do1odAepGDwSRMhan5hGbOzi21vVJO0PRG+RDw4tu9QxZfHxibh8/uRz+eQflJTx8jcdR1QxY8IS6tr14eyQHS7vZB3bykgffq5ODvmxs27CAbH2pnC5uYDFPJZ9WzIDYFj45NwuZzqlrluUuraOh7gDrI/Uttsd+exWqWKYdJU/P/sZ/Tk33V9dgd4W/tiaRSX9G8DxSXNzCkuaQZOdyRAAiRAAiRAAn1F4K23voaKgVQYOaxL8eP5hRVIQW4jTQSix4/uqcO/3MS1sLCM0eC4kaHq1q9sNqXSnSQaSsZLut1Jk3e4e29++bnIKEPGbe4kKVjr6zeVGMb2PAEpHr21+eBCNLLXG9dut+UnoqgU+5boOEmDO2mra9cwPT1P9B0QKJeKquC63Cj5dhPR+PiWPTYS6JQAxaVOyXU+juJS5+w6GskvyY6wcRAJkAAJkAAJkMCAEJAbtST9rFatqPo0lXLp6Y1sJ6LQ6Og4xsYnVESIRB+ZaVIXRwpfy/XxZsde5kcEBRGX+u1dTpitrBzfTDasN5C1ez7kxr/jvXtbEHp2jEMJmXPzSxgbm7iQo+y9iCFSlF6eMxGtJDXx2vXbKk2TzRwB+UxJtKCwZCMBqwlQXLKaaHt7FJfaM7K0R7+9kFi6OBojARIgARIgARIgAYMEms2GEpXqtRpq9ZoSbdwuN6TAssfjUWlv/dQymeTT1J1+mtfi0qqhtL9+mnMv5rK3+xjpdPJS1xItJymGi0sSLXd5DSt5bkvlIrwer0qbBJ7ka/ZicR34lM9bpVJSEUPVSkVFY8mfSayQRArOzNgfiRU63EUiEW0j2Np3XGX6WwcPzhUaQnFJ/2bZ92nVv5Yr4ZHi0pXYJk6SBEiABEiABEiABJ4hEI2EEA4f9A0VORjPzi1iaWmtb+bUzxORSLlHj+5deKPg6bmLyLS8vI6JyekLo5gkLc4puVsnRcD6efFP5ibnkFqtilQyhmQyoYrgn20S7Xf9xgsqatDOJimGUn+tXROR+eKIs3aj+fNhJkBxSf/uU1zSzJzikmbgdEcCJEACJEACJEACFhAQYUkEpn5oTqcLc/OLKmJJUgDZjBGQKJnw0f7TNMzLRonAJEXST98yqKJ9yiUUigUUClksLq5emXS4Y1EpriKF5PcXNakdJTWk7GxmbmW0P7qIx2E797qXtiku6afPT5Nm5hSXNAOnOxIgARIgARIgARLokoAcxvd2N5/eJNelua6Hz80tYmFxBSIysRkncFzjZweS4mikSXH3ldVr8Hq9Kn0sl8uomkuVSgUjI6MqwsfKul5G5mS2j5w9pFB9LBZBqZhvWzNsfeMmJidnzLox3F/mk4hHVBTg6aLohg3Y0NF+AcuGSdNkWwIUl9oisrwDxSXLkV5ukOKSZuB0RwIkQAIkQAIkMNQE6vUaIpGQuglsdnbBFAu5fS6ZjCKVTBhKpzJlvIvOL738dZDIGjbzBAqFPLa3HhgWNk6KpJ9+h5dosTsvvKpuFuznVq2UEQrtKVHM6BlE0tCWV9YxPT1nS4F4+Tzu7jw2JNTqEn10+ennZ2UQ50ZxSf+uUlzSzNzoF7vmadEdCZAACZAACZAACQwkATlY7+9tKXFIxKWFxVWVSibFxCU9p1QqoFgsPI1AkegWKdZcLpfPrUnTD5Befe09thz8+2FtOuZwcLCNZCLWkSu5FU7S4Sanno/uUQXq6zVIsXqpjC3F6XWKgCc1lSTKKpNOIJNJd1SvSMSWsfFJzM8vqcLml91CKOtNpaR+U1WJbVIMXBjJ788bJ7WWdnceGRS79B1VKTB19HHo60EUl/Rvj75PrP619aVHikt9uS2cFAmQAAmQAAmQwIASSKcSEDFBUnBEVFJ1itwuSASLHMKl0PNVez/b2Lilik2znU9A9vPkNsJnIo6cLjhdTrXvm4/vm8Y3MTGNmdl5Vez6rHAi4oqkeknanIhM4jc4Nq4Kg7tc7qe+5M+lT7lSUmmNweB413WzxGaxmEcmnVL/LJeLhiOzLoMgAtH0zLy6Oc7tfnsNJ2Pq9bpasxQIP+EsnzGfP4CRkTGMjY2r9Z1mtbX1FvK5jCH2ugQfXX4MLZqdLCNAcckylIYNUVwyjMqajlft5cWaVdMKCZAACZAACZAACfSGgBQxPjjYeRrBITVyWi10FNHRmxU871UiQ1ZWNxAMTjCC6ZxNEYHlYH8b9UZdRRCdtOOL3Y6PP7VazfB2Cu+l5fVLhaBUKo79vW1l+21/DhW55PcHlJAkt55JvaZGQ6KbmmrvJDJoeWVD9emkicBzFNpDNpdGo17vxMSlY2SOUoNJUuVOi2QySFLupH7SeecbGSefNY/Hp1LsJqemUa1UsLl535SYa6fwc2xbVnLqIbGcIA32igDFJf3kKS5pZk5xSTNwuiMBEiABEiABEhhqAlK8WYQGiSYZtCapSysrG8/dWCbvm5elMunkICKKpE6J0CDihEo7rNdVJIydKWNbmw+Qz2ctWepxAfXVC4t3y/ok9VJSMDtpXp8f6+s3VZFwo032WCKw9nYfq/ROu9vU9CwWFo4ZNOo1hMOHhgujy9xEXJOIQUk5ffY8pBS/5wQeqf103M8a4eesSEVhye4npvf2KS7p3wOKS5qZU1zSDJzuSIAESIAESIAEhppAoZBTB38dB/BegJYaNzOzCyryRQQ0SYlqNVsqnem8VCY756hSvsolVXfnpElto1jsSAlg8udS30pEERFSxscn1Z+73O7navtILaxqtaoKscsvs2KZRPPEYmFLlivpYRMTUwiMjMLj9qrUOlmrqttVKUPqCHUrZMkar12/o9barolgl04nEI2EtD7X8ozJfsked/d5Oj6CHu/p2+LSiShq/XmJR952z9Qg/pzikv5d5SdNM3Prvyw1L4DuSIAESIAESIAESOAKEZAoGSkgLCLT6eb3j2BkNHhc3LteV4KH/LIqUkInIokKcbtdaDZF8DhOjVpblyvl9dZlEkHo8HAX16/feZpCFYse4eho/1wcIi5INJPT6cD09DzmF5af9pPUNrlV7DjiyaXqHI0GxzA6aqxG0eHBDhKJqKXb4HS54HI6cRJVcyww1U2leV02ISkSvrZ241IhTRhHI0dKzDrZa0sXOTDGzo+IGpjlcSFtCVBcaovI8g4UlyxHerlBikuagdMdCZAACZAACZDA0BNIJGI4Cu0qEcDj8aj0HknzOd3kZxLpEgkfXul6TCdrGh0N4sbNu6Yjfrp5WNLpJA4PtnHz5l34n0QvSSTVo4dvGhJg5Ba22blFJShJQe79/W1k0snnpiRC09j4BMbGjiOfTur7nO74+NGbKkrqKjWv16tEQZ8voFLOpEaRNI/Xo2o05XNZJZLyPHGyqycCkvz7s7WuyOgqPfn2zJXikj1cL7NKcUkzc37RaQZOdyRAAiRAAiRAAiQAqDSiRr2hRAkRJC5qUqBY6skMQlTIwuIK5mYXIRE3OpoIQVI8fXZ2AeL7pG1vPUQul247BRGVpqZmMT0zB4ksi8cjqlj1ZU32UiLQRgKjKrXOHwioCC4Rl+QGt6vURCQbH59S85bILbbLCZxfR8maGk1kf/UJUFzSv4cUlzQzp7ikGTjdkQAJkAAJkAAJkIBJAlLLJhKRCKarfVCVdLn5hSXMisDkdJqkYL67FLSW+lbSbtx88ekNaCd/LoWv2zURDEQwkhQ54X+wv2M4VVFqI0ldJ5fbg0w6oaJ92AaXwHGEG/d4cHe4u5VRXOqOXyejKS51Qq2LMVf9JaWLpXMoCZAACZAACZAACVwJAnKj1f5+57d/9dMiJdVq49qdZ4ps2zU/ibbZ291Uhbjn5hextLSmXLVaTRyFDlQkktGaVnKTnNSMOh7DRgLPEzgbuURGJHCaAMUl/c8DxSXNzCkuaQZOdyRAAiRAAiRAAiTQAYFMJoWD/S11I9jVbg7cuPkCgsFx25dRqZRV8XS5TUzqIq1v3IREE0k7/TOjE5HIK6m9xEYCJEACZglQXDJLrPv+FJe6Z2jKAsUlU7jYmQRIgARIgARIgAS0EJA6N8cFv72qQLSk2+zvbapr5j0eH9xu95Mb0J5cQV8tQ26iO2lyo5mIIf1W50eutt+4dkvVMLK7CY/trbcgN5qJXxGXpA7SSUul4k/T5uyeC+0PPgFGLg3+HnezQopL3dDrbCzFpc64dTyK4lLH6DiQBEiABEiABEiABCwnUK2WcXR0iKLcwoUWXE4X5uYWIdfC12o1JSD5pAC4w/Hk5rUWpBSTpHpJLaFKuQR/YBTB0TFVNDwcPuibWk1Sk0ZuYJuZXdBya5wUQd8Scal4vrgk78GPH99TP2cjASsIUGCyguJg2qC4pH9fKS5pZk5xSTNwuiMBEiABEiABEiCBMwQkKqlarSCViiERj52bejUyEsTi4ooSjiQqSQ6xlzURoiSNTgSnfmgOpxOzM/NYWl7XNh1Z+8H+toreCo5NYH39por4Ot2Siai6UY6NBKwgQHHJCoqDaYPikv59pbikmTnFJc3A6Y4ESIAESIAESIAEnhCQaKNisYB0OolsJtU2hU0OrlKraGxsQkUySZHp85qIVRKxlIhH+iJqSeYp0Urz80ttRTGrHg6pTSWikdzSJm1iclqJS2dFOUmZe/TwTavc0g4JqGeMZyw+CGcJUFzS/0xQXNLMnF98moHTHQmQAAmQAAmQAAkAkJStSPgQUqjbbF0kSS+bmJjC2vrN51iKqBI+2kcyGVepcr1uUutocWkN4+OT2oQlWXM6lcDBwfbTq+H9gRGsrd145pY6eQ8OHx0gFjvqNSb6JwESGHACFJf0bzDFJc3MKS5pBk53JEACJEACJEACQ06ghUIhj92dx6jXa12xuHHzxWduXRORKhTaQyadAtDqyna3g0UAG5+YxvLy+nOpaN3abje+VquoaKTTBc5ljESUiMgkkVT1Wg1S3+rq377XjgZ/TgIk0A8EKC7p3wWKS5qZU1zSDJzuSIAESIAESIAEhppAsZjH3u6mqrHUbZP0uI1rt5VIVSjkEI+FUSoVuzXb1XgRlYLBCUzPzKloJZ2tUa+jWCoiHN5nkW6d4OnrOQJMjeNDcZYAxSX9zwTFJc3MKS5pBk53JEACJEACJEACQ0tA3rtisbBKxbIiskiEnNHgOBr1Gsrl0tMUsF4BlhS4hYUVBMfGL6wHZdfcstkUEvGo4mA2zdCuOdHucBOgwDTc+09xqff7T3FJ8x5QXNIMnO5IgARIgARIgASGloCKWtrbQrVSHjgGcpvd2voNiMCks8m7bDQSQjQaYhFlneDpqy0BikttEQ1VB0Yu6d9uikuamVNc0gyc7kiABEiABEiABAaegLxf1apV1OpVVMplFEt5FPJ5VCqlgVx7IDCKtbXrqp6R7iYF0Q/2t1WBdDYS6DcCFJj6bUd6Nx+KS/rZU1zSzJzikmbgdEcCJEACJEACJDDwBPK5DMLhA5TLZTSbjYFer8fjxcbGLYyMBnuyTqkzJUXM2UigPwnweNuf+6J/VhSX9DPnp08zc4pLmoHTHQmQAAmQAAmQwMATkJo/kUgIqWTM8lQtp9OFVqtpud1ON2V+fhmLS6udDu96XCadxP7+9sCLeF2DogESIIGeEqC4pB8/xSXNzCkuaQZOdyRAAiRAAiRAAkNDoFarIZWKIZtJo1arqGvvm82mqfVL0e7x8Sl1+5qkn7lcLmUnmYwhFj1SN8X1ui0srmBubhEifOlucuve/t6Wui2PjQRIgAT6lQDFJf07Q3FJM3OKS5qB0x0JkAAJkAAJkMDQERBBqVwuolgsoFQqoFQsqFvN2jURlkS4mZ1dhNRuOdvy+SzCR/vKbi+biEqTU9MYHR2H3+eH2+2G0+VSYtN58zYyV2Em66pWy3A6jm/F83g85w6NRo8UBzYS6D8CPN723570ZkYUl/Rz56dPM3OKS5qB0x0JkAAJkAAJkMBQExDRRNLmRGCKxcJKbLqoTU/PYmX1+qUCjYw/PNiF3ETX6yaCktvlPhaVnA5MT89hZmbe9LTk/TSViiMSPnxSqNuB8fFJrK5eU6LV2ZZMxHBwsAOgZdoXB5CAPQR4rLWH69W1SnFJ/97xU6iZOcUlzcDpjgRIgARIgARIgASeEJD0tmgkhEQi8ly6XGBkFOvrN+DzBdrykvc5SY87+14n9kulIrKZJCTKSX4uvxwOp6rbZHdbWb3WkbgkAtzhwY4SmE632blFLC+vP/NnTIuzexdpnwRIwAoCFJesoGjOBsUlc7y67k1xqWuENEACJEACJEACJEACHROQd7FEIorw0cHTotSjo2OqSLb806omkU35XFaJUMGxCeVT/t0ukcnr9ePW7ZdUipzZJkyERyx29NzQlZVryqYS1Bo1JBIxVAykGJqdA/uTAAmQgJUEKC5ZSdOYLYpLxjhZ1ovikmUoaYgESIAESIAESIAEOiIg72NSnDuTSWFiYgqTUzPwen0d2TI6SFLz0qkEIpFD00XGjfhYXFzF/MISgOdrRV02vtFs4iuRKL6yt4sbzgZmvM+KUxJ1Jelv573DNlotPCqUsez3YsztwlG5Co/DgTnf+bWajKyDfUjAKAGpL8azlVFaw9eP4pL+Pae4pJk5vwA1A6c7EiABEiABEiABEjiHwPE7maSsyeuwOUGmc6At5HJZ7O0+VjfQWdV8Pj/W1m9iZGTUsMl6s4kvH4XxO2/cw042C6ms9FOrs7g54jdsI19v4OPhJEacToy6XTgoV/FDi9OY9boRq9bRaLaw6KfQZBgoOxonIJ9b9RlmI4HzCVBc0v9kUFzSzJzikmbgdEcCJEACJEACJEACfUWghUwmrW5bq1TKlsxMIq9U8W3n88W3TxyotLZmA/FSGW/FE/iTx5u4l0yieep8/g1TQXxoZgJHlSp8Tiem3G5MeN62KV13ihWkanXUWy2IuPT5dAHpel25cTkceHUsoKKYvpgpYCPgw0+szMJ9zs17liycRoacAI+yQ/4AXLp8ikv6nw5+IjUzp7ikGTjdkQAJkAAJkAAJkECfEZD3wUIhh3QqjmKxqG6zazSOBRqJpJIb2lxOuQXOqf78vOLh0tft9mA0OIa5uaVnopbEvtiU4tu1ahXVWhWhQhFfSWfxejyFx+k0mudEfYigtOb3YqtUVuLSks+LH1ycxpzXrcSkr2QK+ItkDqVGEysBLx7kS5eSDbic+KXrSxh3Xyx69dnWcDokQAIDQoDikv6NpLikmTnFJc3A6Y4ESIAESIAESIAE+pSA3NLWbDTQbDWf1o5RCXoOhxKZ5H+tJ/WORChq1Ouqr/xMCnhLoW2XS34dizeVSgWZdBzZbEaJS9JXfHwilsbnUzkUGk1InSQzbc7rwXrAi3Clhni1hkqzBUcohMyffwrFchlz7/8GuF+8i5ZTajM93757bhLfMjNuxiX7kgAJkEDXBCgudY3QtAGKS6aRdTeA4lJ3/DiaBEiABEiABEiABEjgWQIiPEUjISSTcVVH6nSTiKPf2o9hq2hNCl5jdwdf+qf/BPH9/adu3vMDP4DZ/+BHAI/3ua3xOB34+vGginwKuBx4OTiiCoD7nLrqXPFpIQESGEYCFJf07zrFJc3MKS5pBk53JEACJEACJEACJDDABOTd8ii0j3g8fOEqPxaK4/VssXsK9RoO/veP4o1/8ycq0koipk4Kk3/L3/p5jHzrt7X1IbfJvWsiiG+cCmKet8q15cUOJEACnRGguNQZt25GUVzqhl4HYykudQCNQ0iABEiABEiABEiABM4lIGlvm4/vo1QqXEjoU/Es/m083TXBej6Pz//dX0YmkVC2gsEg8vm8+v3cnTt499//B4Z8SOFvuVHuW6fH8XUTxm+4M2ScnUiABEgAAMUl/Y8BxSXNzCkuaQZOdyRAAiRAAiRAAiQwwAQKhTw2H9+7dIVfyxbx0ZCkzHXXWpkM/u+f/5toNZvPGXrHt38Hln/ub5py8O6JUfzw0oypMexMAiRAAkYIUFwyQsnaPhSXrOXZ1hrFpbaI2IEESIAESIAESIAE+p5Aq9VELptRt64Fg2Pq5jbdrV6rYXv7LZRKl6e85eoN/MPNQzTP1PI2exBoVSrY/l9+E48/81dP0+HkRrvZa9fxzr/1H8O1vm4YwYTHjV+8tgi5UY6NBEiABKwmQHHJaqLt7Zn9O6W9Rfa4lADFJT4gJEACJEACJEACJHC1CeTzWSQSUeRzWVV7aGQ0iOmpWQTHxrWJTHLL3NHRvppHuyaa0u+HEvhS9jh1bt7rwQemx3BUriQsNUEAACAASURBVOGLmTxqJm6Qa0QiiPzZJ5H+6lfRdDgw/eo7sPjBD8K5vNJuGs/8/NtnJyC/2EiABEjADgIUl+ygerlNikuamVNc0gyc7kiABEiABEiABEjAYgLR6BEi4QMlLJ00h8OhClwHgxOYmprBaHAcEtVjRxO/Mge5IU4iqIw0ua3t08k8krUavnNuEiMuJ9K1Oj6yF0WiVjdi4u0+jQZajYb6d4fbDZhcZ9Dlwk+vzmE98PztcuYmwt4kQAIkcD4Bikv6nwyKS5qZU1zSDJzuSIAESIAESIAESMBiAhKxJOlol73XORxOzC8sYX5+GSI8WdGazQZqtRpSybi6HU6KeXfTRBr7jd0IdkuVbsyYHnt71I+/vjSDMbfL9FgOIAESIAEjBCguGaFkbR+KS9bybGuN4lJbROxAAiRAAiRAAiRAAn1NoF6v4cH91y8Vd6QG0+rqNYxPTHW8FnlvrFbLKJVKqJRLqFTLKJdKKJcvr7FkxuFHD+L4Wt46e+18Ox3AB6fHVfSUPXFd7WbAnw8eAR5pB29Pu18RxaXuGZq1wE+iWWJd9qe41CVADicBEiABEiABEiCBnhNo4Y2vffFScUlEpfX1G3A6O4vOUalvkRBSqZgqni1RSna8R/5ROInPpvPaiPqcTvzg4jTeOT6izScdDT4BiQ604/Mx+OQGd4UUl/TvLcUlzcz5pacZON2RAAmQAAmQAAmQgA0E3nrwVVQq5XMty0F3be0GJqdmDHuW2knNZkvVUJLIqHgsgmQyZnh8px0/Gc/gL5JZSE2ms7fJdWrzsnFuhwPfPD2G904GIb+XJjfGnfzeDp+0OSwEeLQdlp02sk6KS0YoWduHn0Breba1RnGpLSJ2IAESIAESIAESIIG+J7C3t4l0KnHuPN1uN1548TW4XO6266hWK+rWuXKlhHqtikqlgkql1HU9pbaOn3TI1Bp4q1BCtt5AodHEvVwRmfpxsW67mqTDBd0uVVTc5XDgHeMj+MDUmPo9Gwl0ToBH287ZDd5Iikv695SfQM3MKS5pBk53JEACJEACJEACQ0Mgl8sglUrA7XJhdm4RXq/PtrUXi3lsPr5/birO1NQs1tZvKN+SzlYsFuD1es+dz8H+NtLphDYx6TIgErn02VQOfxxN2cbtPMMSufRjy7O4M+rX6pfOSIAEBpcAxSX9e0txSTNzikuagdMdCZAACZAACZDAwBKQ9ypJISsUckinksjl0k/FHokeun7jRfh8fnVb2+kb20TwiUWPlKgjNsbGJjG/sAyPx2OKVTweQehw97kxweA4xscnUSoVkckklXAkBb6vXb+NkZHgM/2lrlIkctg39WKOylX8DzthUxys6Ox3OvGL15cw6emsRpUVc6CNwSDA+kuDsY/droLiUrcEzY+nuGSeWVcjKC51hY+DSYAESIAESIAESEARkHSyWCyMZCJ6oTDjdDqVqOMPjEAEnxOhSUShbObZ6BwpwC23u0l/o61Wq2F/fwv5XMbQkJGRUVy7/gJE+DppzWYDyWRcpdjJLXAiRPWylZotfGQvomogJWp15G1OkTtZq6TE/acbi1j0G+ffS0703d8EKDD19/7omB3FJR2Un/VBcUkzc4pLmoHTHQmQAAmQAAmQwEASkHcqEYj297chAo2R5nK54HA4VbTT2Sb1kTau3VIilNEmcwiF9pCIR4wOURFSi4urz/U/XsuWuhmul60FIF6pweN0Il6t4UG+hNdzReRsFpk8Dgf+y5srGHVLRSY2EiABEuiOAMWl7vh1MpriUifUuhhDcakLeBxKAiRAAiRAAiRAAmcIFPI5bG09sCStbGFhBQuLK6YYS0qbpLYZfcfzeLy4ffsluD1e5afRqEMiqeR2OPl9v7VGq4VUrYFPxDN4PVuwdXo3Rvz4wcUpzHkZvWQr6KEyzuPuUG33qcVSXNK/8/y0aWZu9MVD87TojgRIgARIgARIgASuJAF5t4pGjxC1oG6RFAC/eesuRAA6aZKmJqKPRDZJmt3ZFgkfIho1Li4BDgQCI/D7A6jWqiiXCj2PVjKy8fFqHb+2FTLStas+75sM4nvmp+B18ua4rkByMAkMOQGKS/ofAIpLmplTXNIMnO5IgARIgARIgAQGnkClUsbe3iZKxe4ja4JjE5ibW1TFvcvlsioSXqtW4fMH1J+fvYHuKLSnaj8Ncis3mvg/oyl8MdM938s4Sd2lb50ex4dmx1XNJzYSsIIA6y9ZQfHq2aC4pH/PKC5pZk5xSTNwuiMBEiABEiABEhh4Aqr20eEuEomoJWuVgttSm0lqOZ2ugRQYCeL69TvPFOQ2H7lkyRS1GjkoVfHRUByp2vlpe6MuJ6QQeLMlFZs6b3eDAfzQ4jTG3LwxrnOKHPk8AR55h/GpoLikf9f5SdPMnOKSZuB0RwIkQAIkQAIkMBQEpO6R1D+y811LIiBmZxewuLQG+b2kzB0e7CCVig88448fJfCFM5FLcpC4M+rHjy7P4lGhhI+FEqY5iA2nw4EXn9hhOpxphBxAAiRwDgGKS/ofC4pLmpnb+cKjeSl0RwIkQAIkQAIkQAJ9QUCii0KhXaSS9os8Uo9pZeUaxsYnkE4nED7aR632/O1zfQHGokkUGg18/CiJe/nSMxbH3S788NIMbo348bFQHF/LFQ17lEPIrVE/lnxeBFxOfGBqjHWWDNNjRzMEmBZnhtbg9KW4pH8vKS5pZk5xSTNwuiMBEiABEiABEhhwAi1105pELZ1OYbNz0VJ3yecLoFQuoD7gwpJwfJQv4/eOEsg1Gk+xznjc+ObpcbxrchThcg2/uRdB3WBanNRW+obJMXzLzBiCT1LgWGHJzid2uG1TXBrO/ae4pH/fKS5pZk5xSTNwuiMBEiABEiABEhhoApKa9ujhm6hWy2qdfNeyZ7trzRbyjSZaaGHM5YLn1G1uD/Nl/PODKIxWXHplbETVVhpxPX/7nj2zp9VhJkBxaTh3n+KS/n2nuKSZOV94NAOnOxIgARIgARIggYEnUKtVUSoVUa2UUSoXUSmXUa/X0WpJQe6mKszNZh8BEZV+fSuEWPX8gt+nPU973PjxlVms+r32TYiWSYAEhp4AxSX9jwDFJc3MKS5pBk53JEACJEACJEACQ0VA3rVEbKrXa6rgtqTKFYt5xKJHQ8VB52ILjaYSl+Sf7ZpELL1nMgimwbUjxZ+TAAl0Q4DiUjf0OhtLcakzbh2PorjUMToOJAESIAESIAESIIGOCMj7V/joALEYBaaOALYZ9KhQxv+6H21rOuB04ldur+JURl3bMexAAp0SYDpcp+QGYxzFJf37SHFJM3OKS5qB0x0JkAAJkAAJkAAJACqS6cH911U0E5v1BNK1Bv48mcFXs0UUL4hgcjoc+JVbK+p2ODYSsI8Aj7j2sb06liku6d8rfvI0M6e4pBk43ZEACZAACZAACZDAEwLbWw+Ry6XJwyYC1WYLr2cL+JNoGtVWC41zbo/74aUZvHti1KYZ0OywEmCU0rDu/MXrprik/5mguKSZOcUlzcDpjgRIgARIgARIgASeEEgm4zg82OaNcjY+Ec1WC8laA7FqTYlM8s/T7daoHz+3Nm/jDGh6mAiIqCSNZ6xh2nVja6W4ZIyTlb0oLllJ04AtfvEZgMQuJEACJEACJEACJGADgVqthsPDHWQzKRus0+RpAqlaHX8cSeFBvgS5Te6kjbtd+PmNBUx53ARGAl0RYLRSV/gGfjDFJf1bTHFJM3OKS5qB0x0JkAAJkAAJkAAJnCJQqZQRi4VRyOdQr1fhcDjhcrlQrVYY/WDxk5KvN/CPtkKQdLmTJvWWPrw8gxdGAxZ7o7nhIcAj7PDsdecrpbjUObtOR/KT2Sm5DsdRXOoQHIeRAAmQAAmQAAmQgEUEpKi3iEmNRh0naTVHoX0UCjmLPNDMCYG/9/AALbQw6XbD73RgzufBd8xOYtLjIiQSMEmAR1eTwIa6O8Ul/dvPT6hm5hSXNAOnOxIgARIgARIgARJoQ0Dez45Ce4jHI2RlMYFUtY4JjxvO49I4bCRAAiSghQDFJS2Yn3FCcUkzc4pLmoHTHQmQAAmQAAmQAAkYEZeO9hGPhcmKBEiABEhgAAhQXNK/iRSXNDOnuKQZON2RAAmQAAmQAAmQQBsCkiYXOtxFMhkjKxIgARIggQEgQHFJ/yZSXNLMnOKSZuB0RwIkQAIkQAIkQAIGxCW5RS6VjJMVCZBAnxLg7XB9ujF9Oi2KS/o3huKSZuYUlzQDpzsSIAESIAESIAESaCsuNbC3u4lsNk1WJEACfUyAAlMfb06fTY3ikv4NobikmTnFJc3A6Y4ESIAESIAESIAE2opLTRzsbyGdTpIVCZBAnxOgwNTnG9Qn06O4pH8jKC5pZk5xSTNwuiMBEiABEiABEiABAwTy+axKi3N7PEglY6jX6wZGsQsJkAAJkEA/EqC4pH9XKC5pZk5xSTNwuiMBEiABEiABEiABEwTkXe2tB19FtVoxMYpdSYAE9BFwwOEAeK7SR/wqeqK4pH/XKC5pZs4vQc3A6Y4ESIAESIAESIAEDBKQ9zS5Me7wYMfgCHYjARKwj8BlR1UeY+3jPhiWKS7p30d+KjUzp7ikGTjdkQAJkAAJkAAJkIABAq1WE4lEDJHwARqNhoER7EICJGA/geePq6y5ZD/1QfBAcUn/LlJc0syc4pJm4HRHAiRAAiRAAiRAAgYIJBJRHIX20Gw2DfRmFxIgAT0ETh9XJR3O8SQdrqXHPb1cWQIUl/RvHcUlzcwpLmkGTnckQAIkQAIkQAIk0IZAq9nEYWgPyUSUrEiABEiABAaAAMUl/ZtIcUkzc4pLmoHTHQmQAAmQAAmQAAkYIJBOJXB4uItGg7fEGcDFLiSghYDD4YSkrLKRgFkCFJfMEuu+P8Wl7hmaskBxyRQudiYBEiABEiABEiABLQTkHS0aOUQkEtLij05IgASMEOBx1Qgl9nmeAMUl/U8FP62amVNc0gyc7kiABEiABEiABEjAIAF5T5OC3lLYmxFMBqGxGwmQAAn0IQGKS/o3heKSZuYUlzQDpzsSIAESIAESIAESMEkgmZRb4w5Rq1VNjmR3EiABEiCBfiBAcUn/LlBc0syc4pJm4HRHAiRAAiRAAiRAAiYJqBS5aAjRSOjJzVQmDbA7CZCAJQRYc8kSjENphOKS/m2nuKSZOcUlzcDpjgRIgARIgARIgAQ6IFCtVrD5+B5qtVoHozmEBEjACgIOh4MCrxUgh9AGxSX9m05xSTNzikuagdMdCZAACZAACZAACXRI4MH91yEiExsJkAAJkMDVIkBxSf9+UVzSzJzikmbgdEcCJEACJEACJEACHRCQgt4P33qDdZc6YMchJDBMBE5HV8nvpfHM1/sngOKS/j2guKSZOb9oNAOnOxIgARIgARIgARLogECpWMD29luo1+sdjOYQKwkwNcpKmlfRVr8eWS+bV7/O+Sruf2dzprjUGbduRvGp74ZeB2MpLnUAjUNIgARIgARIgARIQDOBTDqJ/f1tNJsNzZ7p7jSBs8IShaZhfD6Oo4GAVt8s3thz2H/z7huAGiZCcUkD5DMuKC5pZk5xSTNwuiMBEiABEiABEiCBDghUKmWEDneRy2U6GM0hRgicTSfie7IRasPcpzdH15NUNyVvtcwKXBSYevXEUlzST743n1D96+wbj+a/kPpm6pwICZAACZAACZAACQwVAYla2t56iEIhN1Tr7u1ieTzpLf/+9m4sYqj7NTgcTrRaze4N0ULPCFBc0o+e396amVNc0gyc7kiABEiABEiABEigCwKJRBSHBztdWOBQswREQJD/NXm4N4tu4PurZ+NJ0WxZrJytzjtfiTh00q3ZNC4SsSD34DxCFJf07yXFJc3MKS5pBk53JEACJEACJEACJNAFgb29TaRTiS4scCgJkEB/EBBh6liQOo6AwlMB6jjbzWzKm9lV8ehtllg3/SkudUOvs7F8wjvj1vEoiksdo+NAEiABEiABEiABEtBKoNGo4/69r8BM5IPWCdIZCZCABQR4JLYAYt+ZoLikf0v4SdLMnOKSZuB0RwIkQAIkQAIkQAIdEiiVCnj08M0OR3PYMQEdxw0dPrifJEACV4kAxSX9u8VvYs3MKS5pBk53JEACJEACJEACJNAhgWQyhoP97Q5Hc5geAjzO6OFMLyRwtQhQXNK/X/w21syc4pJm4HRHAiRAAiRAAiRAAh0S2NvdRDrNekvG8b1d08b4mE578hjTKTmOI4FhIEBxSf8u81tZM3OKS5qB0x0JkAAJkAAJkAAJdECgXq/j0cM3UKtVOxg9XEN6c8MWjzHD9ZQN2mr5/Nq9oxSX7Cb8vH0+1ZqZU1zSDJzuSIAESIAESIAEnhJoNJtIlstwOhyY9vufudKbmJ4lkM2msb+3iUajQTR9ROD4li+7b/XqowVzKgNKgMdwuzeW4pLdhCku6Sd8xiP/Muz5FnACJEACJEACJDC0BLbSaXzkK19VV3C/PDeDD21sYHksqEousz1LIJGI4ii0x5viLnwwenU47pVffkJIwFoCFEqt5XnWGsUle/meZ53fzpqZU1zSDJzuSIAESIAESIAEnhL4dzu7+PXPfQES9+FyHkcvfdPqKt61tIhrExOYDvhJ6wkBRi5d9ij0wxGiH+bAjwsJdEeAAlN3/C4bTXHJPrYXWea3smbmFJc0A6c7EiABEiABEiCBpwQ+tbOLX/vcF84lsjA6il9677vx2vwciQEoFHLY2X6ERqNOHn1KgAfzPt0YTosE+oAAxSX9m0BxSTNzikuagdMdCZAACZAACQwJgWarhWSpjHipiGqjqVbtc7swEwioCCWps/RmLI7/9tOfQaZSOZfKhzbW8bff9x64HEyUSyRiOArtMi3O8OenV8eKk2eVdZgMbxU7ksAQEKC4pH+Te/W3gP6V9olHikt9shGcBgmQAAmQAAkMEIF7sTj++PFjbKezKNdraDw5Z4tI5H8iMN2ZnsKNyUl8YnsHXwpHVGrc2Tbq8eC3vue7MebzDhAd80tpNpsIHe4imYyZHzzgI86PFuKRYsC3ncuzkQAj8OyBS3HJHq6XWeXfBJqZU1zSDJzuSIAESIAESGCACVQaDXzszXv4/QcPLbtB60devIOfevUVuJ3OASZ3+dIqlTL2dh+jVCoOLYOLFv78QbhfjhPPzkPmKe34YjlGNfFBJoFhI0BxSf+O98vfBvpX3iOPFJd6BJ5uSYAESIAESGDACNQaDfxvb9zDHzx4y9KVyaH8Z159Gd9z8yZGvR5LbV8VY5l0Ent7W2i1jtML2cwSsPeIcSxwPS8avS0oUUwyu2Ps3zsCjFyyhz3FJXu4XmbV3m9+/evpe48Ul/p+izhBEiABEiABErgSBI7yBfyDT38GW+m05fMd8XjwYy+9iO+/cxueIYxg2t19DBGY2C4i0Ls6R28fxHmM4fM5OAQoMFm/lxSXrGfaziK/ldsRsvjnFJcsBkpzJEACJEACJDCkBLKVKv7hX30Gr0ftqQsk9Zq+99ZNfPilu5jw+4aGcr1ew/17X7EszXBowJ1ZaGeHZQckm+2y9+Vn7Z5/lDndp7N5DOuucd29IuB0Onl5gMXwKS5ZDNSAOYpLBiBZ2YXikpU0aYsESIAESIAEhptAqVbHJ3Z28CePt3CQy0FujLO6eV0uSDHwm5OTmAr4EXC7Me71qZQ5+ZlENonXfLWKRKmEdy0uYn50xOppaLMnhbzj8Yg2f3R0TMC4CPR8baVn3697F1XFvSQBEugfAhSX9O8FxSXNzCkuaQZOdyRAAiRAAiQwBATuxRP4Z1/8si0pchfhczocSmgSgelEXBJx65tWV/Bz73wHZkcCV458rVbFw7feQKNRv3Jz778Jd3rM6EwcOq63dOyT79v99zRwRiSgmwDFJd3ET76B9fsdWo/8y25ot54LJwESIAESIAHbCIio8y++9gY+/uChLdFLZiYuotOU349feNfX4X3LSyoi5aq0eDyM0OHeVZlu387TXBSSLONsxN35ApNxu32LhhMjARLQRIDikibQp9x0+p8U9M90QDxSXBqQjeQySIAESIAESKDPCPze/Qf4nTfuod7sjxvOxrxe/NQrL+M7b1xT0U393ur1OqSQdyGf7fep9v38HA6nBTftdRbB1PdwOEESIAEtBCguacH8jBOKS5qZU1zSDJzuSIAESIAESGAICEjcx0e+/Dr+1aPHPY9cOo076PGoG+d+5MUX4HP3t8CUy6axv78NKejN1h2Bk2i18957u4s+4tGlu53h6H4lwILe1u8MxSXrmbazyG/odoQs/jnFJYuB0hwJkAAJkAAJkABy1Sp+/XNfwOdCR31HQwp+f8+tm/iZV1/pW4Gp1Wri6Ggf8RgLeffdA6SKfTtZS6kfN4ZzspAAj+UWwlSmKC5ZTbS9PT7F7RlZ2oPikqU4aYwESIAESIAESADAvXgc/91nP49IodiXPNxOJ/7azRv40ZdexITPB6nL1E+tXqvh0aM3IQW92UiABEiABK4+AYpL+veQ4pJm5hSXNAOnOxIgARIgARIYcAIStfRPvvBFfPrgsK9XKoLS7ekpfGB1BcvBoCr6fWtqCh6XRKX0tsWiRypyiY0ESIAEekJABPfW2cL2PZnJwDiluKR/KykuaWZOcUkzcLojARIgARIggQEmEM4X8M++9CV8ORxF44ocTOTlM+DxYNzrxZ3pKfzYyy9hY2K8Z7skhbwfvvU11lrq2Q7QMQmQACguWf4QUFyyHGlbgxSX2iKytgPFJWt50hoJkAAJkAAJDCuBR8kUfu1zn8d+NnelEUia3HffvI7vun4dc6MjiBWKqnbU/3d0hI3JCfz0q69A6jbZ1eKxMEKhPbvM0y4JDAWBy4q4DwUASxbJo7klGJ8YobhkJU1jtvgEG+NkWS+KS5ahpCESIAESIAESGFoCtUYD//r+ffzl7i5qLaDcbKLYaCJTq6N+RSKY2m2evKR+541r+E/e/S64bKrRVK1WsLP9EOVyqd10+HMSIIELCDx7A6DjSRCOpHjxqGn2oenuNkWz3ga7P8Ul/fvLT7xm5hSXNAOnOxIgARIgARIYQALyPhGNhBCJHKIJB/L1OjL1BsLlGv4qlcNR5eoXppYaTT/84gv42ddesWUHhWEiHkE4fIBms2mLDxolARIgAXMEeDw3x+vi3hSXrCJp3A6fXuOsLOlJcckSjDRCAiRAAiRAAkNPIJGI4vBgV13Rfrrl6g08KpTxb+NppGuNK81pbXwMP/HyS3jP0hICHjfqzSaylQrcThfGfd6u1iY3w+3ubqJYuNpphV1B4GASsJGAw+FEq0Xh1i7EJ1FOjHY6nzDFJbuevIvtUlzSzJzikmbgdEcCJEACJEACA0oglYzj4GDnwsObpMf9ZTKHz6XzyNTraA7QRUQS1fTK3Cx+/OW7eHl2Di6nvNKaa/F4BKFDEefYSIAELiLQjXDRzdhh3ZH2zI7TDqWdPle2Hzd8RCku6d9zikuamVNc0gyc7kiABEiABEhgQAm0E5fU4QPAYbmKz6bz+FKmgOaA1GM62VIpBv6jd1/EX7t1A16Xy/BOVyplbG0+gEQvsZGAHQS8Xh8ajQYajbod5jXa7O64SNHD3FZdzuuyvehun8zN8mr0prikf5/4FGpmTnFJM3C6IwESIAESIIEBJZBKxp5ELrUPSZKC32/ly/i/oilI2twgtYDbjZ965WV8351bhgp/N5sN7Gw/Qj6fHSQMXEsPCAQCowiOjSMQGIHH41W1u+SX0+lU/x6NHCKdTvZgZv3jkuKS+b04j5kRjkxDfJY1xSXzz163IygudUvQ5HiKSyaBsTsJkAAJkAAJkMC5BDpJ6wqVa/jDcBKxag1NtFBvoW+jmRzNJuoP30Lyr/4SlRZw7fu+H/WZWeCcCKW5kRH84nvehXcuLqj7qS5qqhB69Egd+vlOxg+WEQIiFMmhXVKRXC4P/H4/AiNBTE5OQ6KTzmvybKVScYSP9lGvX/XIJSOU2vXhkbMdodM/NyIkmbE3rH0pLunfeX7SNTPni4xm4HRHAiRAAiRAAgNIQN4n5OAai4VNr64qt6RVasg1mtgslvFGrohEtf8OwOXPfxaf+83fQLFQUGscnZjAOz/84xj/5g8Cbvdz614fH8eHX3oRr87PYcrvh9RlOmnCK1etoprPIhY5ZDqc6admOAf4/QEsLa/D5wvA4/FADv3tmkTGxWIRxKJHkN+zkUDnBE6et/bRqeJDhFDefPk2bYpLnT95nY6kuNQpuQ7HUVzqEByHkQAJkAAJkAAJPCUgtVz297aQzaa6oiJFvyOVGjaLFeyXq2jBAQea8DkciFRrOCxV0Yu7nrz5HP7sv/hlZJPPphRNzM7iG/+rXwGWls9dt6TIXZ+cxOpYEAujoxjxuJGuVBAvFBEvlfChcT8W3e0Fgq6gcvDAEAgGx3Hj5ouG1yMH+0jkEPFYmJFx51BjRI7hR6mjjuT7LDaKSx09Rl0NorjUFT7zgykumWfGESRAAiRAAiRAAs8SkELUjx/dR61WsQSN/Hfx0/9tXF4Q7xfK+P1QHKWGfnkp9clP4rMf+U21tpGREXi9XqTTafXv3/XLfwfOd7+37brloKVedFutp2t732QQP7g43XYsO5DACYEbN+8iGBwzBCSZiCEU2hvIiCWr6vlQADH0KHXQicf6s9AoLnXwGHU5hE9hlwDNDqe4ZJYY+5MACZAACZAACZwlkMmksLvzyDYwIjR9MpbBnyUzaBrLyLB0Lrk//RP85W//8+dsen0+fMff+1U0b9zsyN+s14MPL89g1e/taDwHDR+BwMgorl27rQp0X9aqlQq2t9+C3EQ4iI2iUL/vKo/1FJd6/4zyKdS8BxSXNAOnOxIgARIgARIYQAKbj++jUMjZtjK5Xe4Pwym8nj2ud6S7tcJH+Mx/8/eRScSfuvb4fLjziPc4LQAAIABJREFUrR/C6od/HM5AoKMpSR2mD06P4ztmxw3dLNeREw4aKAJSx2Z5eR3TM/OXriuXy2B7661L+8itciMjQaTSCTQbV68ek1UCk1V2BupB42IsJ8DIJcuRtjVIcaktIms7UFyylietkQAJkAAJkMCwEZBD7M72Q1truhQaTXz8KIF7+VJP8MoLajMSwcH/8ft49LnPYXZuDrf+/R/EyLvfA/j9Xc0p4HLiFzYWMet9vih4V4Y5eGAJzM4tYmlpVd0ad1FLJmM42N++8Odys9zGtdsqxTN0uKduk+tFU+mil6xD5nRRIXIWjO7Fjh37PCkm//xZksf5i3aF4pL+55VPo2bmFJc0A6c7EiABEiABEhggAnLo2956aGvUkjpcAvjX0RT+Kpl7phbToKDcCPjwH67Nw+dkce9B2VM71zE9PYfllXU4na6OxCUZt7S8BrEjIkGxmEc4fIhqpYxq1Zq6aZet/1hQcpi4SUz6H9crO90YcWTnU2bM9uk94H5czozikrFnyspeFJespGnAFsUlA5DYhQRIgARIgARI4DkC8g6RSsa1FQz+UqaAfxVJotKLoksa9v9DsxP4tulxeCgwaaB9tV3MzS1hUUUuXSxGZjMp7FxQB21ichorK9fgdj8bLSd1mh4+fKPPC4AfC03SeI7pp+eYx/h2u0FxqR0h63/Op9J6ppda5JeyZuB0RwIkQAIkQAIDQqBcLmFvbxPlUlHLih4WyvjdUBzFHtwWp2OBkh73ffNT+LqJUXWrHBsJnEdABKWl5XXMzi5cCkgKeUvNpbORSFII/MbNF+Hz+ZU4k04nEAiMwu8PqEiix4/ehHy2h60x6sbcjl+cFmfOzjD1prikf7cpLmlmTnFJM3C6IwESIAESIIEBICDvDwcH2ypySVe7ny/h944SKA2ouCQcJz1u/MTyHNYCHl1Y6eeKEZBoo9W1Gxgfn7x05vIZzWSSiMciKhJJUuGkePfC4jJcruOIpUjkEJHwIaamZrGyuqEiobY237I9zfWKIed0ScASAhSXLMFoygjFJVO4uu9Mcal7hrRAAiRAAiRAAsNGIJGI4vBgR9uy660WPhHL4P9N5dA8U3dF2yQ0OZrxevD981O4NerjDXKamF/mRkQZifYBWqhWq2i1pAJY75rX58e1a7dVpFE3rVQqYnfnkYpsmpmZx/LKhlojxaVuqHIsCVxMgOKS/qeD4pJm5hSXNAOnOxIgARIgARK44gTy+Rz2dh+jXq9pW8lRpYaPHsYRr+rzqW1x5zgac7vwgalxvH8qCP8VrMHk8wUwNjaORqPRs1vIrNi/0dEgZmYXIOtBqwURZOKJiLZU0PPWEAiM4MbNu3C5Li7m3W7t8v4fDh8gHgur1LjjAuEbKh1zc/M+isVCOxMD+XPzqXHHhclFlOOZaiAfCUsXRXHJUpyGjFFcMoTJuk78IrSOJS2RAAmQAAmQwKATqNfr2N/bQi6X1rrU3z2M4ys5PbWdtC7sEmfyUrzu9+EHFqex5L8aaXJy0JaomuDYxNOVHR7uIpmI9gtWw/OQmkaLS2uQ6+5Pt0ZDPgObyGYzhm1Z2VFS227dfqkrk/L+HzrchUQgShsbm8Da+g2VOvfWg6+iVqt2ZX8YBpsXogaHijwnkmrJZo4AxSVzvKzoTXHJCoombFBcMgGLXUmABEiABEhgyAnE4xGEj/ZNXCHeObCq1IypNfClbBF/FtcrZnU+a3tGrvm9uDHqx2rAD7/DAbcDcMnV7ABqzRaaDgfKzSbytQYK9QZmfB7Med1Y9HngueRGMatnOzu3iOXl9WfMiiApz0wqFb8S0R1utwdz80uqYPZlt7GJMJOIR1GplLSua2xsEtdv3Ol66wr5nKqbJoW/5fa41dVrSlR6+NYbXdu+2gaOj6OXiUfDLCzJ3g77+jt9vikudUqu83EUlzpn19FIiksdYeMgEiABEiABEhg6AuVyETvbxzVa7GpSW2m3VMVesYJYrY6jchXhSlWJKGxvE/A6RWA6VpdKzea5fCS17ttmJ/CeidHjvjY3f2AE6+s34PePPOdJRIuDgx3ksv0tEkptJbmJTYpln41YOrsoeYcWYSadSiCZjGlLE5XIpZu37l4qfBnd6lwuo2qnTU3PYmFhGdlMGjs7j4wOH+h+xwKKLFH+r73gNNAwzizO4XD2vPbYVeRNcUn/rlFc0syc4pJm4HRHAiRAAiRAAleQgLqi/PE9W2vNiLD0F8kcPp3MqSicxoAX7tbxGMx6PfjJlVkVwWRn83r9WFu/DqlRdHwQf76JKLn5+H7fplyNBEaxtn4TXp/PlHAj79L5XBb7+1taBCYp5H39xovweKzZ03K5BNEepa6UfM7z+Yy6BVLS/npdvNzOZ5a2SUA3AYpLuomfyML6/Q6tR4pLQ7v1XDgJkAAJkAAJGCIg7wrR6BEi4QND/Tvt9Hq2iD84SqBGUalThOeOe//UGL53ftLy6CWJ7HC73Rgbn8Li4qr6fbsmEUxSRFoiZqq1KpoN++q2HM/PA0nLu0wkkfoxEqkkEUudCjbyGYlEDhGLHtmeIidrkgix03Wt2nHv5OfHQlNWfe6lkDnb8wSejW4aLkJMjTO/3xSXzDPrdgQjl7olaHI8xSWTwNidBEiABEiABIaMgNRm2dvfRK1qX5HfvVIVv3MYQ7Zun9gwZNv2dLly2dy3TE/gfZNBTHo6v2HsxKDcVibRM16fXxWCDgRGTUX6iJ1GvY5sLo1I+NC2NMvpmTlVNymXzSCbTSmBRASTkyZiWGAkiImJKUxMTHd1+5rYlFsUpdC33cWw5VA/v7CM+fll09zNfgYk7W935xEkuomNBE4ToLhk/nmguGSeWbcjKC51S9DkeIpLJoGxOwmQAAmQAAkMEQG5GetgfxuZTMq2VZebLXxkL4KDsn3ilW2TvyKGXQ6HSo374PQ4XhsfuSBxzdhi5ueXMDe/3LUYI96kIPaRKhBvnaioxJf5ZczOLcDlcqtIonq9pkSsaqWCRrMBj9uj0t+kxpJEAlnR5LOytflAS5RPYGRU3con87ezSYTZ7s5jS/fHzvn2zjaPsL1jf3U8U1zSv1f8ZGpmTnFJM3C6IwESIAESIIErREBu+Nrf27J1xm/mS/i9UAKVU1EltjocYuNyc9zfWF/AtUDnooRE+mxs3JIro7omKe+h8oxJ6lWj0UCzKcWTuynf7lCikqTptSvI3fXkzzEgnxVZj462tLSmbrWzuonQl8/lkC9kVe0lEc2MtWE/xg3f+hm9ZOyTcdKL4pI5Xlb0Hr5PpRXUurBBcakLeBxKAiRAAiRAAgNMQFJhJBJDoj7sbF/KFvFH4QSqSlhgs5vAtMeN//z6EnySL9dBkzS4W7dfsjQlSwka+RyKhTzkVkJJx6pU5FZCc8/E5OQMFpdW4fX6OlhZ90MS8QgOD3e7N2TAgsvlUtFLo8FxA72Nd5HPu9RYSyVjSvBjI4GLCFBcMvdsUFwyx8uK3hSXrKBowgbFJROw2JUESIAESIAEhoSARCtIOowU9LWziXTwqUQWn4pneDucnaDP2P6FjUWsdRi95A+M4Pbtly0Vl05PT549EZZy2TQSiaghcVMOudPTc6oWkd2pYpdtU6lUwKOHb2rbSdkLiSLz+fyW+hRRqVDIIRoJoVjMW2qbxgaHAMUlc3tJcckcLyt6U1yygqIJGxSXTMBiVxIgARIgARIYEgJyo1c4fPBMAWQ7ln5UruFjoTiiVXujo+yY+1W2+deXZvD1E6MdLUGKeF+7fsc2centSbWQzWaws/3w0nlKXSVJg5MC3nLY7XW79+aX1A11utrU1CxWVjbgdHVfrP3snKU4+cH+DnK5tMHlDOdRjiKLwcdjyLtRXNL/AAznN5J+zk89UlzqIXy6JgESIAESIIE+JCC3asmtV3beECURS+FKDX8QSuCwwkLeuh+DFb8X3zQ9jnmvGwGXC16nAwGnEy4D2szc3CKWlte1TVkEDiksLc9juVREtVZVt81JTSW5uU7qDo2OjmmbTztHocM9xOPhdt0s+7lwEHFtdm7RMpunDQl7+T7QKZjZshCbjFJYsgnsAJqluKR/UykuaWZOcUkzcLojARIgARIggT4mIO8FB/tSlDhh2yzrrRbezJXwiXgGcUYs2ca5nWF56R53uzHhcWPE5cCE263qMM143RiXP3M6sODzwn+qNpMIGWvrNzAxMd3OvC0/bzabSmQSwUlqDo2MBHtSuPuyxYk4u/n4nu1Rf6fn4Ha7sby8gcmpGcu5C+udnUcoFQsmbA/LkW5Y1nn+1jscTrRaTRPPxXB3pbikf/+H+xOqn7e6npWNBEiABEiABEiABIRAMhnD4cGObe8HUrP785k8PhlLI9/goaQfnzqP0wG3wwEnHPC7HFgL+LDq90Je0sstwD82gZ99xzsR8Lj7cfo9n5MIYHJrXCaT1DoXEdtWVq9Bippb3SrlEg4Od1DI50yY5rHOBCx2HQICFJf0bzK/hTQzp7ikGTjdkQAJkAAJkEBfEmihkM9ja+uBbcKSLHu7WMVv7UdQ43/c6sunwOikbk5N4le/+ZswHbC2kLRR//3eL5tNqwhA3alkUsx8eWUd4+NTltefkgiVeCyCWCxsqMg6lBwpbTD/Q/ZJfS+epfr909g/86O4pH8vKC5pZs4vRM3A6Y4ESIAESIAE+pBAoZBH6HAXctuVne2Poml8NmnvDXR2zp+23ybwPbdu4ufe+Rp8NhSSvuqcm80GwuFDSGF83U0Eprm5JUzPzMLptLbIt5wbMpmUiswylg7Fo53u/dfrj/trhjfFJTO0rOnLJ9QajoatUFwyjIodSYAESIAESGAgCVSrFeztbtp+5bjUWvq1rSOka/pu0hrIDeuTRS2MjuDvvP+9eGl2tk9m1F/TkKil0OEO0mm96XFCQWpjSfTS0tIaPF6vpWDk7CAFvnuxLksXYpmxYTq+Hq+VRcw7e3goLnXGrZtRw/Tp7IaTZWMpLlmGkoZIgARIgARI4MoRkOLIW5v3bU/fkcSYT8Qy+FQic+UYccLnE5AD5t947VX8wAu34XQYuGZuSEEeHGwjlYzbmm56Edrx8Umsrl2H2+2xlH6lUsajh28YLlo+2GLEYKf/yYNzvH8nj9Bgpjla+gG5wBjFJR2Un/VBcUkzc4pLmoHTHQmQAAmQAAn0AQH5+79YzKvi3SIw2dnkKPKgUMbHjxLI1xt2uqJtzQS+ZX0N/9m73zU0xb0lGkk+L5VyETOzC4ZoNxsNJBJRE7WKDJk13GlmZh7LKxuW12BKpeKIRY8Mf38MtsBkeDvYcYgJUFzSv/kUlzQzp7ikGTjdkQAJkAAJkEAfEJDr0g/2t22vsSRLlVvh/uAogQd5e0WsPsA6dFO4Mz2FX/3gN2HC5xvItct7skTplMtFFIsF9c9KuYxarYrX3vFew2sWOxK9JFFMuptcF7++cRMTE1OWupY1idCWzaZQLORVFJOk40n9tpN6TMN1zhj8CCZLH6AhNEZxSf+mU1zSzHy4vvQ1w6U7EiABEiABEuhDAnIIfPToTcj14jpapFLDR/aiyDUYtaSDt04f8yMj+Mff/iHMBAI63drqSyKNsrk0spk08vkspDi3vC+ffmeWKJxXX3uPyXm08NXXv2ByjDXdfb4A7rzwiuXRSzK7t7lIjKIDclOeFPwWbsPXBktgYrSZtU8wxSVreRqxRnHJCCUL+1BcshAmTZEACZAACZDAFSAgB+aj0D5cLhd8/gB8Xp86dCaTMUhEk9UtW2/gd0MJbBXLVpumPY0E3E4nAm63qq9UazRQajQw5vHgn37Xd2B25OqLSxKFE49HkEkn0WhcXnQ+MBLE7dsvmaJfKOSw+fi+qTFWdZbP+q3bL0FEJjvbcbptQf1KJqMqyksKQD/fBvnIN8hrs/PpGXzbFJf07zE/jZqZU1zSDJzuSIAESIAESKDHBOTvfqkd43a7n0YySBrL/t420umE5bNrtFr4VDyLP0tm0GQtWMv52mnQ43Ti2uQE7s5MY318ApN+H0RkKtRqiBWLqDWaqqD3qMfagtF2ruk8241GQ92AJlE3Rtrc/JK6ic1MC4cPEI2EzAyxrK+kq127fgfB4LhlNs8zVK1W8ejh1+D1+lUaXqlcRDaTuqCY+aAe+wZlXYOyDlsfeVPGKS6ZwmVJZz7FlmA0boTiknFW7EkCJEACJEACg0pAaqbs7W2iWq3YssT7+bKqu1RgapwtfK00KpFJq2Nj+MDqCt67vIj50VElHnldrmfcNFstiHAoAtRVbxLNJ6lcUkvJSLtx80XTQs3e7qYt4q2R+Yq4tL5+E+MW110661silh4/elP98ejoGK5dv62KmUcjRxekyQ3W0Y9pZEaexuHtQ3FJ/94P1jeMfn6mPVJcMo2MA0iABEiABEhgoAhIbZSDg12kU3Hb1rVdrOBjoTgkRY6tfwi4VKqbCwG3RwlK71pcwHuWF7EyNqbS34ahSQ2yo6M9JOJRQ8t1ulx4+eWvN12/KBYL4+hoX4oUGfJjZScp6r2yeg3T07NWmn3Olohzbz34qiruLU3qPEkqXiaTQiR8iGq1fE4U06Ac/wZlHae3dRDXZOtH4FLjFJf0s+cTrJk5xSXNwOmOBEiABEiABPqIgKQDxWNhRKOhC1JXrJlstFLDbx/EkKxdXsvGGm+0chmBoMeD5bEgloNjWBsfw/XJCdycmlRFuYdFUDrNp1IpYfPxA9TrNUMPTnBsAjduvGCo7+lO8lkLHe6q6CXd798SUbO4uApJ57O7xWJHiMciKgpsNDiO2dkFdYtcq9lUBdLT6aRh1nbP1Qr7jFayguJw2KC4pH+fKS5pZq77LzfNy6M7EiABEiABEiCBCwjIFeuR8AEymfTTq8PtgpWrN/E/70UQqxo7wNs1j2G1O+3345X5Obw6N6uEpEmfH+M+LwIeD4YjPuninc9kktjdeWz40VhYXMHCworh/qc7Sq0zKXQdi4bbFg3vyMElg0TkWV7ZsNrsc/akfluxWEQ2m0ImnVLrFAFmaXld1WEq5HOIRg9V0e9BOIdQXLL9kRoYBxSX9G8lxSXNzAfhS10zMrojARIgARIggStPQG6FkwLG5XIZp7Of5KAkrakqb1uXvlNutvA/7YYRqVBcsvvhcTkckHS3Kb8P37y2qmonvTAzY7fbK2u/XC7i8aP7F9QEenZZkl4mdYTGxia6Wq/cTCc1nsS3rndxEXbW1m+qKCKdTdbabDQQGBk9dYFA60ktpkNIRJcuBnas2+l0GXp27PBNm1eLAMUl/ftFcUkz86v8Za4ZFd2RAAmQAAmQwMAQkOiBXD4Dh8StOBzwuD1wezzw+fyqXsrB/jZKpYIl6xWJ6rBcw0cPY0gxLc4SpqeNyMvzqNeDxdFRVSvpxZlpvDI3i+uTk0OZ5mYWsLwL57JpJJIx5HOZS4UOv38E6xs34fcHzLp5rr9E+ESjR6rWk9GUvG6cjowGVVFvr9fXjRlLx4rwlIhH1C19RoupWzoBC4wNcuTSIK/Ngq03bYLikmlkXQ+guNQ1QnMGKC6Z48XeJEACJEACJDDoBAqFHHZ3HkFSeKxob+ZL+PNEBoflKlRAFJslBKQ+0u3pKXz9wgLuzExjJRjEwugIPGdudbPE2RAYEYEnFNq/tLD9xMQ0Vteuw2URYxFyRdg6PNy1XWDyeLxY37iF0dFgX+2mMCgW80gmYiqV7jhqUhq/LPpqoziZrglQXOoaoWkDFJdMI+tuAMWl7vhxNAmQAAmQAAkMGgG50SoWPep6Wc2WA/8mmsRn0nnUe3BDVtcL6GMDcyMj+KX3vht3Z2fgcToZoWTRXh0e7Kh0rfOaRHFIvaX5+WWLvL1tRqIEtzbfsr0O08rqdczMzFk+fysMKqEtl8bhwa7icPyVQYHJCrbd2+ARvXuGAMUlKyias8En1xyvrntTXOoaIQ2QAAmQAAmQwMAQkAiC7S055Da6WpNcRP7/JLL4ZDyDBoWlrlieHuxzufDq/Bx+9tVXcH1qcuiLcVsGFlAFpjcf37swLU6ilTau3UYwOG6l26e2MpkURNyyM0VO5n7t+h3tdZfMAJP1RyMhCI+a3ODH7w8z+Lro2+4Y3u7nXbgekqEUl/RvNJ9azcwpLmkGTnckQAIkQAIk0KcESsUC9vY2IbfIddsqzRZ+/yiBN3LFbk1x/BMCy8Egvu/2TXzbtQ2Meb3kYiGBkzpj6XTiQqtSj+zW7ZctS4k760jmEI+FEY2GVN0zO5pEXy0urWFubtEO85bZlPNJIZ9FIhGD3ObHZjMBB+B0OG177mye/ZUxT3FJ/1ZRXNLMnOKSZuB0RwIkQAIkQAJ9SKBcKuLgYEfVPrGiSTLLH4aT+HzaGntWzOkq25AC3f/RO1/DjakpyG1wbNYSqFbK2Nl9DPkcXNRmZhewsrJhreMz1iQdbHdnE/l8xjY/clvcwuIqZmcXnt7eZpuzLg0LDyn2fRQ6QL1e7dIah19EQERH+dVO1GSB7+6eIYpL3fHrZDTFpU6odTGG4lIX8DiUBEiABEiABAaAwPGB9jHy+aylq/lKtoiPhxOosYp3R1zlpTjo9eI7r1/DT77yEnxud0d2OKg9ASlev7vzEIXCxWLordsvYWTE/mLY1WoFjx+9aVlB/fNWLyLB5OQM5heW1e1x8u/93ORWudDhLuSyAZ5drN2pE8HIiHBkpI+1sxssaxSX9O8nxSXNzPkFrRk43ZEACZAACZBAnxGQq9APD3csn1W8Vsf/uBNGqWFPio/lE+4jg3KIe2F6Cj/+8l28e2mpj2Y2uFMJH+0jekEh+0BgBLfvvKJt8elUQn0mu6191m7CcoPc5NQsJiamIGvsZ5FJajEl4hGVKmdnXap2zAb755cdxU8ESBZZ7/QZoLjUKbnOx1Fc6pxdRyMpLnWEjYNIgARIgARIYGAIPH50z7J0uNNQ5AjyG7sR7JYqA8NK10IWRkfwKx/4RlyfnOjrA78uHjr8SOTe1uaDc10tL69jVmOdIklPOgrtXXhznZU8RFDyeL2YmJjG3NwS3H0cISfnllw2g3B4HxLN1A/tKkfzGJ37cT+hTWGpm2eO4lI39DobS3GpM24dj6K41DE6DiQBEiABEiCBgSDwta9+wbZUk/v5Mv7FwflXuw8EPBsW4XY68Y//vQ/h9vSUDdZp8iIC8k4sNyWeTQ/1er24fuNFSEFvna1cLmJvd1OriOJyuSFC2sTkdF/fKCeXD+zuPoakEPZDMyrS9MNcT+bQbs5Sm+vknMjzojU7R3HJGo5mrFBcMkPLgr78srAAIk2QAAmQAAmQwBUlILVm7r35JVtm32i18Ea+hI8dxm2xP4hGXU4nPnz3RfzEKy8N4vL6fk2ShnZ0tI9MOqFS0uQAPju7iIXFlZ6ILclETKXH6X1fd2BkZFTVZAqMjEBS50R0ErFBmkRVNZsNSK02+f5o1Ovw+QPw+wNa97dUKmJ/bwsiwvVLayfY9Ms8j+fBY7fu/aC4pJs4n3LtxPX+ZaV9eXRIAiRAAiRAAiRwCQE5oD16+IbljJqtFr6YKeBPY2kUWHPJMN8XZqbxd7/hfVgcHTU8hh2tJSCiUjabQiqVUMLK/PyS9qilkxWJkBMK7UJEpl40Wb/8klQ5p9P1RFxqoCHiUv1YXJL6R1NTs1hbv6F9inK7pQhMlUpZu286JAGzBCgumSXWfX9KqN0zNGWB4pIpXOxMAiRAAiRAAgNFIJGI4vDA+mLeW8Uq/mUohky9MVC87FyMx+nET7/6Mn7ohTuss2QnaIO2Rdg5uaLd4BBbusk8Nh/fgwjB/drm55exuLTak+nJhQRHR3sqooqNBPqZAMUl/btDcUkzc4pLmoHTHQmQAAmQAAn0CQE5jO3uPEIul7FsRlLu9ahSw++F4ghXapbZHQZDGxPj+K8/8I1YGbP/uvth4DlIa5TP6MH+Nmq1at8tS1Lm7rzwMjweX0/mJnWXpP6S1GHql9b/6XE8cvfiWaG4pJ86n3TNzCkuaQZOdyRAAiRAAiTQJwSy2bQ6sFp1rXel2cIb2SI+mcggVav3ySqvzjR+7OW7+MlXXlaVUNj6g4DUFqpWKvD6/D2puXRCodVqqjQ9uUFO0vb6pYmIsryygZmZ+Z5OSaIvJQqTzRiB/he/jK3jqvWiuKR/xyguaWZOcUkzcLojARIgARIggT4gILVSRFiS2jJWtGi1jj+NprBZrKDC9BTTSP1uN377e78b477eRH+YnvAQDJB35IP9LeTzOQTHxrG2pr+m0GnMMp9sJoX9/W1VULsfmhT9Xl279rQeU6/mFIseqULsbO0JUFhqz8iuHhSX7CJ7sV2KS5qZU1zSDJzuSIAESIAESKDHBOTv/kQigtDhXlczkRS4VK2BT8TS+HK2f1JSulpUjwb/6N0X8TOvvdIj73R7moCki0qqVehwF/l89umP1jduYXJyuuewCoWcmlu5XNJ8i9yzS/d6fVhdu45gcLznTPpNXBIBR1o/nrMoLvXucaW4pJ89xSXNzPvxS08zArojARIgARIggaEikE4nVNRStwVwpabSH4aT2CtVIEITW2cEJnw+/Pff/m1YDPKGuM4IGhsl77wiGsnNYpIKevL8u5xOFXkjz7DcgFYs5ZHPZVCrPVszbHR0DDduvtgXxdZlHelUApLaWi4Xu/4sGyP4bC+n04mx8UmVEidsTgSVTmx1OyYU2kc8dtStGY4nAVsJUFyyFe+5xikuaWZOcUkzcLojARIgARIggR4SkKK3yWQMePJf1uu1KgqFfEd1l/5lKIGvZAsUlrrcz29cWcEvv/89kNQ4HU2KQkvUi4gBcs28z+fvyK2kZomdQj6LarWGsbFxJTb0UmS4aCEiJEXCB6p4vQhLUrfo5B1YRJKTOUu/i96N3W4Pbt+RwtXejnjZMUhEJrlFTtJbM+lkT0Qm4TExOY25uSV4PB7Zu5kjAAAgAElEQVQ7lnmpTdmv3Z3HlqX4drMAh8Mp8Up9GbHUzbo41hoCFJes4WjGCsUlM7Qs6EtxyQKINEECJEACJEACV5iAvAukUnFEI4eoVo3dRpVpNPEPHx1c4VX3z9R/9tVX8MN3X4DzieBn58ykZs/e3uYzIoTc9jUxMYXxiSn4/QElnlwmEIk4Ez46UM/M6fdIEWmuXbuN4NiEnUvoyHY8FkYo1F0aqHC6fuMFjIz0Z4SZCGOyLyIe96Imkzw7kiYXCIxqFRhFLJVbL4t9dFtcRw+prYN4xLYVr0HjFJcMgrKwG598C2EaMUVxyQgl9iEBEiABEiCBwSdQrZQRDh8il0u3vZHqE/EM/l08M/hQbF6hx+nEL7733fjQxrqtnuR9T2r1SNHjdle2Sw2dyakZVUtH6uqcbbFYWN1adl6TAs/rGzdtXUsnxqV20v7eFkSI6LSJuHTt+h2MjgY7NWH7ONlnWWtY9rlUtN3fWQciME7PzGN6ek5FxOmIYpPnWvZWorh61fq9jlG/z69X+6bbL8Ul3cShbl9l2r5G7hSXNMKmKxIgARIgARLocwIS/SA1maRArtSmOa/JQeXT5Rb+4iiCdLl3B7o+R2loekGvF3/7ve/G+1eWDfXvpJOkgImoJHWEjB7AJb0nMDKi6ulIEevjdB8ocUYO8iJgnFe02O124+5LX6dFVDDHooVcLguJYJLUuE5av0cunV5TqVTA7u4mRDDuRfMHjp8dEZn+//bOLDayLM3rn9dY7HDY4QiH7QjvdmZWZlV1N8x0q5sG0Y0YDSMhGAnBA+IFCYkXHhAS4oXllRa88AQ8MLwwgEAgHhgYDYKRGGm6e+ieqsrKSju9r2GHt1gdu43+JxxOL7HcG3HjOJb/J2VlKX3vWX7n3sg4//y+/2m2wIQMusODnWcpCXwOtujTbnfK8LBLZQ/i/Wa0BwGKS/rXieKSZuYUlzQDZ3ckQAIkQAIk0PIEbiSTKZ6WVW4jjo3N7OJLiedy8p/er8rvbu9IrnDd8rNqxQE6+vvl7373V+SHM8GmDQ8lUusfvlZrajYgqExNzyiRAAFxCht5ZMX4JwMCMQnm8Pc3uJ+8/nZL+RLdnzPE09PwkZycHJlFIfBcWlp+LTbb02wu041puCEajcje7vqz+f9AVHI6h1WpXL2+XrUwYR8DL61wWJ+ZdzELCCN7nnyIkZFRCQTn1fOoe+611oM/r06A4pL+J4TikmbmFJc0A2d3JEACJEACJNBGBPAv4xfn4dsTtgqCshe/f1q8vkmVkYDvEb+3vSu/9dVbidYhXrQRiqYN9a+8eil//c1rsfX3Na0PZBwVxcKYaT8et9sjwZl5gdD0OCDWfFh7q0QnZDfBj6hVTlSrBhPiUvjkSG5ujIuiKBF8+eqzuyyupi2WRQ1D8Ds83FGnyj1n9A8MiH8ioEy/IUZaGRBOIXZeapjjc5aWoW+ISWA4ORlUn8MImLjv7W2Zeo6t5M+2zBGguGSOlxVXU1yygqKJNigumYDFS0mABEiABEigCwnAwPnqKqEyX/r7+sU14lYbnfvxf3b25F/98RcSM2gI3oUYK055eHBAfm1hQX5jaVGmXfX7+eA7HX6VNp6PO8zn86rk8fzspGLJY7lBIlMiOLNYVhiAqLS99UEGBwdl2DUiEKLK+TS12npDbNvb3VQ+VEYDc5ubXzZ6eUtch1LI/X14TeWedTwQHvG5gVI5eHlZVSoHAW1/b1NisUhT5qcEJWQoPUOSEj5jYa4/MDgoDpTBudxP/L6wrtHIuSSScUmnrlTZamlvh/ewp7dXlUZyv9eUx8N0oxSXTCNr+AaKSw0jNNcAP2zM8eLVJEACJEACJEACTwlkCwX5t199Lf/tw/pz7MPafkn6enok4HLJb75ckR/PzcpAn/EsJoh/yC6LRC5l0GaTQGCuYlkavvdhAwpT7kt1qljtzB3PuE+mp+fKilaFQl4gWiGrqa+vzzLRoNkLCg4wJT87OzHc1XRgTrxev+HrW+FCzPMAmT0Xp60wHBkYGFAlll7flHpeGo1miUvl/MQaHWu5+9EPRCCItPf3ZJNTM+oERwjFxV+V3y3chwwusLguFCRfKEh/X5/09vWp9xuZXWZE1GbMk20WCVBc0v8kUFzSzJzikmbg7I4ESIAESIAEOpTA2vmF/OSnP5NQItmhM2z+tPBF+Efzs/K3v/MdQUZTrcCmdHdnQ2DgjEDZUTC4ICPusVq3qmw0nA6YTiXVxrTcd0JsflGG45uYqtleu12AsriTk0PDWR2Liy9V9ki7BcTE9Q/vBCJkq4TyYgrOi83uaEiQhHiCcs8LC8Uz3eVvKDFGqTF8zLKZjNgdDuVVZVVA/N3f25BEIm74Wbeqb7bzkADFJf1PBMUlzcwpLmkGzu5IgARIgARIoEMJ5K+v5V/80S/kf+3sdugM9U3r+4Fp+Xvf+1VxDlQWmNLplNpY4+S2UiAbJBBcUCe8GQ2ITMlEXFLplKRU+ePHE8aUWDWzKCiN67Q4DsEI2rix94uXn4nd7mhLDMhcgZCWuroSZJu1QiDbzevzy9iYt+5SSuxjcAJgKHRgicG2bmEJ64A+kRE34Q9Yks1Vbm0hMMHIHiIcT5d7vqef4pJ+9hSXNDOnuKQZOLsjARIgARIggQ4m8PXpmfz9//37HTxDPVNzDQ7KP/9zP5LgiKtsh7lsVg4Otp+c5ocNOzJCYPxrNpAFAn+W4+ODOw8bm82hDLpRztRJUU/Gy8qLT8XhcLYtBmQwZbNZVRaJdc7ls5LLFv3UniurCSVfDseQOnkQXkz1RDxW9JVqdA7PISyV5ou+kR3o9wcayuSqxg+iUjR6qQRplNEx9BOguKSfOcUlzcwpLmkGzu5IgARIgARIoMMJ/J3f/T3ZjEQ7fJbNmR6+CPf29Mhf/eSV/I3P3lTsBFlLKIfLZFIPrkGG0dT0bENHv8O35RweTtELtdntxKwlCCz7e1sPsr5qrejC4ktxtWFZXK15bW6+V5lrzx0QmHy+qYqG9JXGB1Fpd2ddkslEQ1OA0GXEg6yhTqrcjFK4+YWVJ4clPL6ltHer1xQdAuP21qopU/9mzbnb2qW4pH/FKS5pZk5xSTNwdkcCJEACJEACHU7g9/f25Cd/+PMOn6V10xvo7RW33SZeh0MWR0flR3Oz8sbnrdkBMk7gG5RKX0mP9CijZGQ/1LvprNlhB10AdhAkzJyiBtHO55vsIArFqay+/1IZSj934Ll1jYzKxMSUac8hnIB4eNga5bjqlLaenicm3Ub4QmCCyFZJxLy8PJejwx1VPody1WrZXtjjIVupnNF+NHKhsr2eU0wzwqPTrqG4pH9FKS5pZk5xSTNwdkcCJEACJEACHU4gmc3J3/zv/0Pi2WyHz9Tc9JS3isMh4w67uG02GXc4xOd0ysSQU/25f2hIxp0OwclxRgObxzTEpZ4eVV5EYak2OXz3PTzckYtzcyeoud0emZtfrt1Bm10BL6aT48OWGfWgzS7jngkZ9/rUKWlGAj5SH9a+ViV/9YRVJXHIfkKG28118Rm7719mdFwDA4OysPBC7GVKMOEvdXS0p5qCkDw1NVOxWZyEGI9FZMzjldHR8QfX7e1tSuTy3OiQeJ1FBCguWQTSRDMUl0zAsuJSiktWUGQbJEACJEACJEACJQKFmxv5J//3D+QXIePHvHcyveHBQfmLy0vy4/lZcdvs0tfbI73SI729PUpIQhlcIwGB6SoZl/6BASUwMSoTQIbO4QFM0KOmT84atNnk1atvdRxelJWhRDAeb51SVog9EESQLQZTeSMRCu3LaThk5NIn1xTFJfyx+k/dgYwjiEuI/f1tuazzFLtKWXIlr7Cbm2vxTwarGqEf7G8rA2+PZ0KCM/N3czo/P1XZT9wD1r3Mdd9IcaludHXfSHGpbnT13cgPlvq48S4SIAESIAESIIHyBPDd4rffvZd/9+6brkc02Ncn/+iHP5A/MelvGgtsIA8PiptFeLaMjIw1ra92bhjC0t7upjKwrif6+wcEJ8YZFTvq6eO57rm6SsrB/pbAy8uqQBaP3T4kY55xVZoViVwoERQnlxkNiDXBmQVBNk+1gOhycnwgp6fHRptuynUoaYNPGQLP2dbmqunSMwhdeI9drsZOaARnnBI4POwSGP1DhE6lkrKz/cH0mJoCqwsbpbikf9EpLmlmTnFJM3B2RwIkQAIkQAJdQOBnR0fyT//w55I2sZHsRCzfD0zLP/zhD5o6tUQ8JsjawMYRp8TNzXVe6ZYVABPxqKAcyIy4cb9fiEsrK29kYLC60GHFWJ+jDfjw7O5uWNI1WI17/eL1+pWwhMCeA2VaEEMTiZhhgQO+QnPzK3ftlBugMvXe3WjAmNyaLehjcRclh/BFu7/fglCGLEOc+Pj4hDuIQB6PVyangtLT02vJWqARiG/h8JEqBW30VD3LBtWFDVFc0r/o1rzZ+sfdtj1SXGrbpePASYAESIAESKBlCYQSCfnJT38ua+cXLTtGHQP7W9/+XH7z5YumdoXvctgwXuG0rJ4ecbuZuVQO+OXlmaBUqN7vvsXMpU9rnubV1MVuYuPgsr21ZuoEvXLDQcbS5GRQPOMTZU9+K+TzyoQenj/R6KXAL6laqEye+RVl9l0t4LcUOtqXSKQeL6HGt6AQ0ZaWX4vd7rgbJkQdGI3fL48b906oU/HUe5vLKePvbC4jgwODYrc7xWZ3mD4xr9ZjEYtFZG93w7CgV6s9/rw+AhSX6uPWyF2Nv9mN9N6F99b7F2wXouKUSYAESIAESIAETBD4nc0t+TdfvpWrXM7EXZ116T/4/vfkz8xWNt3trNm27mzwfTd0tCcwOa43kHHy8tVnhk2m6+3nOe+7vDhTp4g1EmNjXpmZXTTUBIQlCB/nZ2Flfo3Srce+RxCXpqfnBKJMrUBWGrL4IpdnJkREa7afDueQEsEel/BhTmdnxwK2yEwKBObEOTRcayrq58ehA4EoOjTsUllg9Zr2Q8Ba//D1LV9DXfOiJhCguNQEqDWatObt1j/utu2R4lLbLh0HTgIkQAIkQAItTaBwfSO/s7kp/2VtXU6SyZYea7MG94//9A/ke9PTzWqe7RokgAySjfV3DXkK4Zj45ZXXBntsz8vi8Zhsb60+GTyEk8FBm8Sil1VFm77+fnn54jNV9mU2komYnJ2FJRZ72AfEJZTFjdTIXCr1p8Sc05CcnYcFWVLVw7qt54h7TGZmFpSAVC6urwvqNEej5W6YB4Q+lL1CcMPJebNzS4IyQbMBEW9nB2WDaIvxXAQoLuknb90brn/sbdkjxaW2XDYOmgRIgARIgATagsD1zY388vhE/uUvv5CjRH1Gym0x0QqDpLjUGquXy+Vk9f0XJrJZno4bmSPTgbnWmFCTRgET6o31j0b8KHEbHfPeeSfBEB0m0ZUCAtD8Qv1loCht293ZeGC6brPZZXnlTVXPpcfjwWlq0cilymJCmzpiaMgls3PLMlCHsFZpfMjmQulcvpCXs9NjGfN4xePxVZ0OspRgzO50OKX/1ggdPI6O9uW8gcw9HQw7vQ+KS/pXmOKSZuYUlzQDZ3ckQAIkQAIk0GUE1Olx37yXf//uvUBs6qaguNQaq43N9oe1t8YH09MDB+oH1wdnFpXZcqcHxCOIGsiyQZZMqcwL73E4HFKnslWKx8fe18MKZXI40QwBcWtp+RNVDlZPoC34bOkwsS5mWC1bclojMsSQeTU9PfvAw6kaA6wPDMQhQiFTb8zjU5lUpTg/D8vR4W5DAms9a8B7PhKguKT/aaC4pJk5xSXNwNkdCZAACZAACXQhgf+5tS3/+o+/7KrT43p7euSf/fjPyivveBeueGtNGSVJa6tvDWWx4JQz+AZdXITV6WbIekLAzBuGy90cRbFmq+KJe8jegRjUSEAYQYYUSsHGx/3iGnE30pwq5YOpto4MJpQOYv6PfZfMTgAn6kEIQpkhTn9ESWatwJ4OvkqZTEYcDqcEgvPq91LE41HZ38Pada8HXi2Gzf45xaVmE37aPsUlzcwpLmkGzu5IgARIgARIoMsIIFvpP3zzXn67gzKXvA6HLI6NSsA1LB67Q1y3x9Mnc1mJpDMSy2bEbbPLX/vklTgGynuwdNlj8KzTxfddmCOfnh4/MYy+PzBknwRnFpS4hHvi8YiET0KSyaTk9ZvvGPbLedbJNrFzZDShbC2dvirbCzKNVl58KihlaySKxt5iqhSuWn8QVk7DIUkkSiV9zcugxGmNeIYqeS+VGydEO1w/dGv0jfkjC+niPKyytowKdsg6g4gGke+xwIXsPZwYh98Zz0OA4pJ+7hSXNDOnuKQZOLsjARIgARIggS4jkL++lt/66q3817X1tp45MpG+Nz0lv760IC89Hhns65O+3l7p6+kR/AwBIa30C3/W39vb1nPupMFjU72/tympVHlhBHOFuDQzuySjo567qWczaYnFo8p3iCGys7OusoEqxeiYR2Znl1sOVTablb29DblKNtf7DYbd/slp8fmm1PNkJFC6B9N0iJow3y4JU0V/qx5xucybeD/uF3s+ZIRFoxdGhsRrmkCA4lIToNZokuKSZuYUlzQDZ3ckQAIkQAIk0IUEdqJR+Y/frMpWJCLnqbRc3ZYaPUaBL4Ieh0P+8otl+fML8zJis6lLIFDFs1m5TKclmctJNJ2RSCYjZ6krOU4k1a9oJiuJbFZS+bxl3k7IOvI7h+S705PyFxYXxT9cn/dLFy55S04ZBs+n4crZS0pcmlmU0TGWMlZawIvzUzk42K64vjjVDJk7yOAxKq7oeFh0iisojwMDsye7QUxC6ZprZFQCTTCPTyYT6jRAlB4y9BOguKSfOcUlzcwpLmkGzu5IgARIgARIoIsJhK+u5A/2D+Q/r66p8rH7MTQwIL8yNSm/vrgg3/JPmKIEQekonpD9eEz2Y3E5iMXV6XShREKucrWOI3/YFb6Mjjscagzf9k/I5xM+8TqcYjAJwdS4ebFeAjgNbWuz2ua6R6YDs8xSqrIsKLuCfxV8rCqF3e5QZtTDrsb8kqx+OmBqfXiwY3WzZdtDadrC4guB2GY0rgsFiSdi0t+PEjmX0dtMXYdyu5PjQ1P38GJrCFBcsoajmVYoLpmhZcG1FJcsgMgmSIAESIAESIAEDBNI5fLyk5/+TH52FBJ88QuOuORPBQPy/UBApoaHZGhwUP15vVG4uZFULidX+bwkMlnZjcbk69MzeXd2KofxhODnlcJts8lferEs352eksmhIXFaeKx4vfPhfdYRwPfe1fdfVjF3prhkhDayay4vz6peiuwdZN8gC6dVIp/Pq1MDdZla+/0B8U8GWmX6ahzIWtrdWRf4UJWLMgclttT423kwFJf0rx7FJc3MKS5pBs7uSIAESIAESIAEVEbRxmVE5t1uZYpd8ixqJhp850FJ3hfhsPy/UEjWzi9ViV3h5lqmh4flN5YW5dcW5pWPEqNzCYSO9m6NvYtH3ePX/fKt4MyiuFos46bVViOdupL19XeGjrWHwOKbmFKcWyFgng1T8psbHaVhPfLqk88FQlsrBTL44L8EH6qimPRRcMe7wP1hc1aL4lJzuFZrleKSZub88NAMnN2RAAmQAAmQAAm0BAH4Pu1EYxLNpOUz34QMDw60xLg4iOYSyOVyEj45UqfG4Yh359CwOlkL34lR6tXoMfLNHX1rtA5W21trkkjEag6or69PJieD4hmfaBkPJpTGoUROR7Ri9hKEtYODHbm8qJ59poNPN/VBcUn/alNc0syc4pJm4OyOBEiABEiABEiABEjgWQmUvv+2kuH0swKpo/OLi1PlX2RkLwHvpbm5ZYHQ1ApxdnosR0d7WoYC/ymcQOhwOLX0Z6QTrNnR4e4DgY0ZS0bINXYNxaXG+NVzN8Wleqg1cI+RvxAaaJ63kgAJkAAJkAAJkAAJkAAJdBiBTDote3ubkkola84Mp6bNzUNc6q95rY4LUBIWiZzr6Er1UZz/SsuIaxgTShtx6l/h+lquC3lBRh+juQQoLjWXb7nWKS5pZk5xSTNwdkcCJEACJEACXUAgk0lLJHIh0egFDD2qzhiGvygdaRVPli5YHk6RBBomgD1EKLQv52cnVbOXkBEDzyW8462SKXZxfqrGXiiYO0myEWj4nJuZWVQnwbVaQGgKh0MSj0ekUIAXVfXP7FYbf7uMh+KS/pWiuKSZOcUlzcDZHQmQAAmQAAl0OAGISig7QUaDke8Z8LhZXnlNr5sOfy44vc4jAGNoeC8VCoWKk4OZ9czsogwNuVoGALy1zs9PJXxyWHXsVg8Y4tKYx2t1s5a0d10oCMzOT28/uy1plI08IEBxSf8DQXFJM3MjX/o0D4ndkQAJkAAJkAAJtCmBs7MTOQ7tq+OuzURwZkE8Hp+ZW3gtCZDAcxO4uZHNrTVJVjH2Hh+fkOnAXMtkLZWQYQ+Uy2Ykk83I5eWZRCMXhsTwRpC3orn34/kg6xR+TPF4tJGp8t4yBCgu6X8sKC5pZk5xSTNwdkcCJEACJEACHUrg4/HWGdMzdDqHZGn5dcttQE1PhDeQQBcRyOfzsr21KqnUVdlZw2NpZeWNDNpsLU0F+yEI483OZAKPqakZlb3UKiWC5RYmn8/J1uaqpNOpll63dhscxSX9K0ZxSTNzikuagbM7EiABEiABEuhQAhfnYTk83K37X/+xCXU4hzqUDqdFAp1FAAbQJyeHcnlxWvadh4daMLggo2PjbTNxeDEdhfYEJWLNiv7+AQkE58XtHrOki1wuq4QqtGtlJJMJ2dz4xsomu74tikv6HwGKS5qZU1zSDJzdkQAJkAAJkECHEjBzNHk5BONevwQCcx1Kh9MigfYngH0DTPqRsRSLRiSZjMvNzdMSWIgdXt+kTE4GWzpDByuSzaZVhs719Y1k0lfKc8hsWa/ZlXU6h5XPXKMBr6vQ0Z4ga9Q5NCzT03N1HYyA9YS5uc1mfzCkd1//UqvpeaM8Wv1+ikv6V4jikmbmFJc0A2d3JEACJEACJNChBODRsb+3JSipqCewsVla+kT6B6z9F/h6xsJ7SIAEnhKIxS7lYH9biUuVAhlLPt+U+CYmpbe3r6UxQpz55t0v6862rHdyEN8++/xXH9yObKlUOiUDAwMCE3QjAREM5Xw4QAEm5XPzK+JyuY3cencNxEKsKVisvHgjDkcpe/RGiuJS87K4TA20Ay6muKR/ESkuaWZOcUkzcHZHAiRAAiRAAh1KAKa4MIKtdzPS19enymjco54OJcRpkUD7EoCQgfcbGYrVYsQ9JvPzK20xUcxpbfVLQYmfzhi02eXVq89V1heypuBZlYjHJBq9FLvdIXPzy4YFJuzlIOyjDZ8Pgl6vqangHwTw2Y1Attn09Kz6/6tkQjZYFmeKZa2LKS7VImT9zykuWc+0aosUlzQDZ3ckQAIkQAIk0IEEICjt722qo6wbCZTGwfDW7AapkT55LwmQQG0C2WxGNjfeCzx+qgVK4Sb807UbbJErkPkD0UxnDA25ZGn5E0kkYnJ0uCeZTOpB9tSwa0R9Dn7MImre6FKppMAv7/LyQmVNrbz4VH3+7myvCzLVGNYRoLhkHUujLVFcMkrKousoLlkEks2QAAmQAAmQQBcTCIdDchzab5gANjWecZ8qqxkYGGy4PTZAAp1MAN/jI5fncnoakqnpWdMlUWbYGH3Hp6ZmVUlcuwS8hlAWhqwhneH1TcnExKRAtLu5vpGDg23JZNJ3Q0BpHLKIkAnW7ED21M72B1XuiKwpu80uq6tfaS8XbPY8n7t9ikv6V4DikmbmFJc0A2d3JEACJEACJNBBBFBWErk8k4ODHUtn1dPTK273qLjdHrE7nKpEpJWP7rZ08myMBAwQgCgRPjm6K1NzOJyyvPKmKe8JysY+rL01ZO6Mk9DGxycMzKB1LkFJGYyxkUkEgRsnryEbE8JTM8Nmc8j4uE+GXW6VNQRxCdmf0cilymZCoIQOPxsedivxsHgyXL+l4nskci6HBzvKyNw3MSV2u1NlonKfaO3qU1yylqeR1iguGaFk4TX80LAQJpsiARIgARIggS4igI0IyilOTo6atgmDyAQPEodzSIaHR9QvbKwYJNDJBJBBUjyVLaeef5dr9EGpKIQllHI9LkN98fIzdb3VgdPINtZrH0sP4QNjeHzqmNXjaUZ7EHbgPYSMSYfdKflCTs5OT25PxLsx3CUYQAyHOGX0cAOsGT7bPOMTav2urpISPjlUXkr392olkR2CUzA4b4nAhPbxGY7+8Hk7HZiVQj4vx8cHhufMC40RoLhkjJOVV1FcspKmgbYoLhmAxEtIgARIgARIgASeEMCR3SfHB00/trvUMTIKcPqUa8QtbveY+pd8ejPxwexEAihRQhYNvqdjwz8yMqo2/aWMGghLyDZ5/D0e5aRT0zOWIzEqLk34AzI5GbC8f10NFnmjN/UfJQ7hcw4iU1E0Grw7AW/QZpOxUa/681T6StKpK/VZCHEIpb24d2tzzbDwXsxIGpDJqaCMjXlVuRzMtpPJeNnp47qJica9rTBnlDRjnsg4Q3llOAyx6UgX9q7ph+KS/qWmuKSZOcUlzcDZHQmQAAmQAAm0OQGUimAj8tybD2zG+vpQHjIgvb39KqOp//YYb/wLP34VBanSr76mlAy1+XJy+C1GABk0a6tfPRkVRAv36LhA6IlXMM4vZbQgC6Za4Pt/cQ9QzMiBgFWt7LSWuIR3DYKK12v+tLIWw192OPjMw2eN2YBACKEQopOZgLjk9wekf6Bf4vGYnJ0eq3W/v2/D84AsMSsin8vJ9c313Ql1yFp67s93K+bVam1QXNK/IhSXNDOnuKQZOLsjARIgARIggTYmkMtm5eTkUJWPtP53iB4lPCnBaWBQbZxsKLFzDAn8aeoJbBLT6SvljdKLkj2Hsy1LgOqZO+/RQwCnsa2+h5myOUGiNDqUkE76A8rHp6yRQZYAAA0PSURBVCQYoUQLHj7ZTEayuawU8jlVtnUjN9IjPeo5HhsbryigoDxre2vtCQBk2iCL0OPxqTboi/b0GYFR98X5qcmHp0ecziF16h6y1mC4jZPbYPwNEQgnvCGz6dWrb5ls19jlp+GQhKoc0FBa59b/O8DYfHVdRXFJF+mP/VBc0sycHwqagbM7EiABEiABEmhTAvCB2d/fksQjH5B2mk7JrHdubln5OJkJZCFg04WN3vV1QZXOwJ8FZUgw2m0kstmsEq1KmSSNtGX1vShFhCDX19dnddNsrwKBw8NdOT87qZsPRB9kthS9f/KSyWaUjw6eW4hKjwNrDJEoOLNQViBCCd7e7uaD29A+nv2hoZGuKU/FZ2A2m5ZMOq3EOrBElpFzaLjiWiUTcdnb2xSIhmYD6+jzTYrXN3m3Lti7YU3RN7I1M5mMEsutFPbg94X1frpPvL9VL/4/st7qFULN8mj36yku6V9BikuamVNc0gyc3ZEACZAACZBAGxLAhmpne10JK+0eOIEOx20bCXxPwqbw+PhQnYpXKSYngzLm8SoBBputp4EyJLkrRcLGEB4tiURcEoloy3PFxhUZFCjLGhoaVhkuvb342l70pmFYSwDPB4RclL/p/K4+OjouM7OLT4QKnBa3+v6Lu7FAWJpfeHFXRmXt7J+xNfW+55Rw1KdOZLOp9/TiIqze1UoG3RB/kL0FMQieTfgMKPnB4fOjKMrH7iaGn+E9SqVTSvSrtsZ497xev/gnA3d+T6WGikbcRzI66lFCj9M5LO5RjxpHI4EM1dXV2tlzGJvO57ORObXCvRSX9K8CxSXNzPmBoBk4uyMBEiABEiCBNiKA7wnw+sAx3TjBqBMCm0Acl17rX/qxKYxGL9WJeEZENWzoUMqCbBF1ot2tyIR/1UfGAzaR+XxWkKWEttv1OxjKDLGJHR5yqYwmlBryBD/r3ww8I8iUu7g4Ne3ZU+9o8E7g3cA78jhg+hyJXKi1h+kzSk47LVBqtv7h3Z0JN95plMIWMxWrR8mQG8KrzW4X17BbXCOj6t2IxyNycXEmV8mEEp0gRo+OjavSNvgp4WfV+sA9OEkO990/xADluRCX7kp1e3tlZnZJZVKWjMDtdmddWYe7OxvqxEJEqU/MseQfpSy7bj27arHhz4sEKC7pfxIoLmlm3q5fbDRjYnckQAIkQAIk0JUEICjBMwT/et8pgewir29KnYxUThRB1kg0cqF8peBtYtaMt1M41ZpHaTONU7OcTpe43aNKbKol2tVqlz//SOC6UFDH0cPnzIjAaQU7eDXNzi4+yX4p+jalxWaz1WVubcXYmt0Gys021t+rzKVGA4IM3odxr1+Jzig9RLvIarpfxgZRKRaLSOho/650DqIWMgXxLmHd8TmEgPCHMrz7gc8nCJFYG6RHDg2PKDEJpvD4GcRAnDSIEl4zcXl5rv5RYWjYpfrEWLBRv765kWwmLYlkXJVI8/PROFWKS8ZZWXUlxSWrSBpsh+KSQVC8jARIgARIgAS6jAA2K5sb7yuWgrQ7DmQYjIy4xTnkUiITNknILEC2UqXyl3afc7PHj00zSoRQXmW1yIT1weYcv9ts9oZLf5rNwsr2UapVzBw6b3rGG06am51b7spsNOyLTk9Dchw6sHL51LuAclz/5LTYbI6ybSPTaH9vS2UzvXj5qSDjqBT4PIrFoupggmFX9ZMAS/cc7G+rrDcE2lpcemnonUGmJcqAkVEFHhMT06okr9z7DAHqYH+r6c+kpYvxjI1RXNIPn+KSZuYUlzQDZ3ckQAIkQAIk0GQC+LsdGxQESlfwL+ZmAyLLntropM3eyutJQAZtdlVahewLlAneL+W5jwfParHs6FqZAiNTp3BrOo1nWP3KwDwZ/5++28SWsqaQEYLsEJxUho03SvYgGjYibCFD5+M4isbJuWxGZYegBNDlKpY6PUfgxLDwCUzlr5qWMYJT41Ba1a2B0r/9vXJm1lYQ6ZHBwUFl0o0yt8fPaeoqKbF4RPz+QMOdQZA6Pj6QeCyqyvwg+OL0ObyP1aL42V80IB8ZGVMlkBhzpUAZYSmzquFBd3gDFJf0LzDFJc3MKS5pBs7uSIAESIAESKDJBHA6ETYVOLLabrOrI8mxycem20igFC50tCvJZMLI5byGBCoSgOjjsDtVxgQMkpUB8K2YhHIgiEolMUkJOoW85HESVj5viipKjbABxsYZfSL7ZnjYVcFcvdh0qZwIm2j1K5uVbC4rhXyu6JGFseRzSlwqfV9GuRHKjkbdHpVB0qhxsqlJ3l6McSIj5ezsuOzJb/W0ef8eiII4Na5bAwIPxBVVZtakgOA/HZgTj+dhiZvV3RUPDkiqErbzs7AqacTfB9XEKzz7seiFOoBgxD1as5xue2tNlW4yahOguFSbkdVXUFyymmiN9iguaQbO7kiABEiABEigiQTw9zpKOlDaUQpkjSDTwuudlNExb9WsC5ReHB7sSC5XzHxikIBVBB5naTTrOyj6wTOPUqBAcO5BeRFEJJzABo8beNmUMqYwltIvI/MtvlMDMjTkUsfQw88G4i0EM4hSRXP34YoZW0b6qHYNsrwg/uK4eKtLOFG+NTu31FD2V6Pze8778RxAvDs63K273Avikdfnl3QqJcg2Kxd4ZpZXXtcUb8ywwPNcLksQc4KHHHydYML95tM/WbVZXG80+4+ZS8ZXiOKScVZWXUlxySqSBttp1l/sBrvnZSRAAiRAAiRAAhYSwMb2YH/n7pSfx01j0+saKWYyDQ7abzcQN5JJp9XmA5tuBgl0CgF4QDkcw1Io5JSYhDI7Hd99YYI8O7tkqXBQbk0glh0c7ChjZavmBVEM4lKt8qlOeUYqzSORiClDa2QwmTWthtA4P7+izLBDof07/6L7fUEEgrcVPourRSx6qU7pm5qeqfo8XZyfyulZSD13KBW9H/h7AYF3YKB/QJWtWhWr77+8K8O2qs1ObYfikv6VpbikmblVfxFpHja7IwESIAESIAESKEMAxr/wC8HGqFaUMjxKvje1rufPSYAEahPAe4WyI9/ElOHsj9qtVr4CAtNpOCRnZyeNNHN3L7IcZ2YWxVVD9LCksxZvBGxhWn15cWq6TG5qakY9A9lsVpleP/5MVuLS7JKMuMeqUkAWKjKgYKpdTfC7ukqorNNgcEEczofiErJZbXb7k5PmrMD/9dtf3IpvN1Y019FtUFzSv7wUlzQzp7ikGTi7IwESIAESIIEmEsBmCKUyOHmIQQIkoJ8AxJnllTdaM3/grVMse9qzJINpfHxCeQIZLY3ST1lfj9grIXvp5PiwYkZoudEokW52URnA3z8JrnQtxKXgzKKMjnqqTqZkeF/LRL40TpEe5a10f+3Oz8PKfw9+YVYGMqLef/PFrbj0vNt4lBmOeydUdlc+l5NU6koguEHcQylgKwTFJf2r8LxPpf75PnuPFJeefQk4ABIgARIgARKwjADKfnZ3Nnh6j2VE2RAJmCMwPT0rXt+kuZssuhpeQfDVKZVB1dssPINevvpcnTbJKBKAt9XO9roSLIwGBKSVlTfqlMFiyfK2Mr+GYATxZ3IyqLKbrAoIKnu7GzI1NavMuI0GxEmM1ayYiH/MWFv96k7QVF5Nvb0CN3Al58AVXKRo5F/8A6NDMnUdjPbxvJYz2Ec2L9bsKhlXv0MovO+xpmMvDLb+yaBMWLjWpgB18cUUlzQvvo4XSvOU2B0JkAAJkAAJdC0Biktdu/SceAsQgNfN0vInTTPyrjVFfK+PRSPqJDlspBv5nl8q66rVZ7f8/AoG6nubpv2FUF4YDM6rjBqISvC1i1yeq2wmZC0FgvOWIcRJb6fhI3GPepShfLUomXZjHIeHu0r4GB0dNzUWeDhtrL8rm7lUFJQei0nN2eqPjXlVlpiRgOl+JpORbDYtWfV7RgmHYFc6JRJCoNl3B/OFyAUhCeJsb1+f9OH33l4ZGRmT0bHxZ/tcMMKlU69pzhPXqbQsmJfZF8eCLtkECZAACZAACZBAkwiwLK5JYNksCdQggI3lDDx0WsCrCBtmePxAyEgm4nVlMo2Njav5MIoEtrc/qJMGzQbEBWSywYerlBkEESOdupKe3h514qCVYSQLCSWUEFY84z6VjZVKJVVmjd8/bWooOLFwe2v1LhOrJFg93F9ie1+K5mQuIfsLYmi9AWYQlK7xO058zOclm8tKLptRv6PMDj8v+hT2qQwpvO/9AwPS39cvff396rTIorB0Ky7d/X/xz1CuaDYzrN758L6PBCguaX4aKC5pBs7uSIAESIAESKCJBCguNREumyaBKgTGPF4JBObU5rNl4rY8CVlMJ8cHkkgY92LzeHwSnFlomak890C++vLndQ8BosLS8mtxPjLarrvBBm/c3PhGCUIQDz+svVWtwQgcYpOZgIC5vfVBbm6uzdxm+bWNikvVB3RTqu67u6xH6WX3RTNjU6K4ZIyTlVf9fys27ylJtaEI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png;base64,iVBORw0KGgoAAAANSUhEUgAABJcAAAItCAYAAACEiJvBAAAgAElEQVR4Xuzd6Vci25bv/akC9n3fm2a7m9Pcqhrj+f/f3qpbVWc32dkCIoqC0oMKPmNGbnObuVUiIJgE8l1n7HEaI2Kt+CzwGL+x1ow+EbkVmpnA7S3cZth0hAACCCCAAAIIIIAAAggg0HMCfX19PXfPnb5hFSftMJwFwiVDbLpCAAEEEEAAAQQQQAABBBDoOQHCJfspJ1wyNidcMganOwQQQAABBBBAAAEEEEAAgZ4SIFyyn27CJWNzwiVjcLpDAAEEEEAAAQQQQAABBBDoKQHCJfvpJlwyNidcMganOwQQQAABBBBAAAEEEEAAgZ4SIFyyn27CJWNzwiVjcLpDAAEEEEAAAQQQQAABBBDoKQHCJfvpJlwyNidcMganOwQQQAABBBBAAAEEEEAAgZ4SIFyyn27CJWNzwiVjcLpDAAEEEEAAAQQQQAABBBDoKQHCJfvpJlwyNidcMganOwQQQAABBBBAAAEEEEAAgZ4SIFyyn27CJWNzwiVjcLpDAAEEEEAAAQQQQAABBBDoKQHCJfvpJlwyNidcMganOwQQQAABBBBAAAEEEEAAgZ4SIFyyn27CJWNzwiVjcLpDAAEEEEAAAQQQQAABBBDoKQHCJfvpJlwyNidcMganOwQQQAABBBBAAAEEEEAAgZ4SIFyyn27CJWNzwiVjcLpDAAEEEEAAAQQQQAABBBDoKQHCJfvpJlwyNidcMganOwQQQAABBBBAAAEEEEAAgZ4SIFyyn27CJWNzwiVjcLpDAAEEEEAAAQQQQAABBBDoKQHCJfvpJlwyNidcMganOwQQQAABBBBAAAEEEEAAgZ4SIFyyn27CJWNzwiVjcLpDAAEEEEAAAQQQQAABBBDoKQHCJfvpJlwyNidcMganOwQQQAABBBBAAAEEEEAAgZ4SIFyyn27CJWNzwiVjcLpDAAEEEEAAAQQQQAABBBDoKQHCJfvpJlwyNidcMganOwQQQAABBBBAAAEEEEAAgZ4SIFyyn27CJWNzwiVjcLpDAAEEEEAAAQQQQAABBBDoKQHCJfvpJlwyNidcMganOwQQQAABBBBAAAEEEEAAgZ4SIFyyn27CJWNzwiVjcLpDAAEEEEAAAQQQQAABBBDoKQHCJfvpJlwyNidcMganOwQQQAABBBBAAAEEEEAAgZ4SIFyyn27CJWNzwiVjcLpDAAEEEEAAAQQQQAABBBDoKQHCJfvpJlwyNidcMganOwQQQAABBBBAAAEEEEAAgZ4SIFyyn27CJWNzwiVjcLpDAAEEEEAAAQQQQAABBBDoKQHCJfvpJlwyNidcMganOwQQQAABBBBAAAEEEEAAgZ4SIFyyn27CJWNzwiVjcLpDAAEEEEAAAQQQQAABBBDoKQHCJfvpJlwyNidcMganOwQQQAABBBBAAAEEEEAAgZ4SIFyyn27CJWNzwiVjcLpDAAEEEEAAAQQQQAABBBDoKQHCJfvpJlwyNidcMganOwQQQAABBBBAAAEEEEAAgZ4SIFyyn27CJWNzwiVjcLpDAAEEEEAAAQQQQAABBBDoKQHCJfvpJlwyNidcMganOwQQQAABBBBAAAEEEEAAgZ4SIFyyn27CJWNzwiVjcLpDAAEEEEAAAQQQQAABBBDoKQHCJfvpJlwyNidcMganOwQQQAABBBBAAAEEEEAAgZ4SIFyyn27CJWNzwiVjcLpDAAEEEEAAAQQQQAABBBDoKQHCJfvpJlwyNidcMganOwQQQAABBBBAAAEEEEAAgZ4SIFyyn27CJWNzwiVjcLpDAAEEEEAAAQQQQAABBBDoKQHCJfvpJlwyNidcMganOwQQQAABBBBAAAEEEEAAgZ4SIFyyn27CJWNzwiVjcLpDAAEEEEAAAQQQQAABBBDoKQHCJfvpJlwyNidcMganOwQQQAABBBBAAAEEEEAAgZ4SIFyyn27CJWNzwiVjcLpDAAEEEEAAAQQQQAABBBDoKQHCJfvpJlwyNidcMganOwQQQAABBBBAAAEEEEAAgZ4SIFyyn27CJWNzwiVjcLpDAAEEEEAAAQQQQAABBBDoKQHCJfvpJlwyNidcMganOwQQQAABBBBAAAEEEEAAgZ4SIFyyn27CJWNzwiVjcLpDAAEEEEAAAQQQQAABBBDoKQHCJfvpJlwyNidcMganOwQQQAABBBBAAAEEEEAAgZ4SIFyyn27CJWNzwiVjcLpDAAEEEEAAAQQQQAABBBDoKQHCJfvpJlwyNidcMganOwQQQAABBBBAAAEEEEAAgZ4SIFyyn27CJWNzwiVjcLpDAAEEEEAAAQQQQAABBBDoKQHCJfvpJlwyNidcMganOwQQQAABBBBAAAEEEEAAgZ4SIFyyn27CJWNzwiVjcLpDAAEEEEAAAQQQQAABBBDoKQHCJfvpJlwyNidcMganOwQQQAABBBBAAAEEEEAAgZ4SIFyyn27CJWNzwiVjcLpDAAEEEEAAAQQQQAABBBDoKQHCJfvpJlwyNidcMganOwQQQAABBBBAAAEEEEAAgZ4SIFyyn27CJWNzwiVjcLpDAAEEEEAAAQQQQAABBBDoKQHCJfvpJlwyNidcMganOwQQQAABBBBAAAEEEEAAgZ4SIFyyn27CJWNzwiVjcLpDAAEEEEAAAQQQQAABBBDoKQHCJfvpJlwyNidcMganOwQQQAABBBBAAAEEEEAAgZ4SIFyyn27CJWNzwiVjcLpDAAEEEEAAAQQQQAABBBDoKQHCJfvpJlwyNidcMganOwQQQAABBBBAAAEEEEAAgZ4SIFyyn27CJWNzwiVjcLpDAAEEEEAAAQQQQAABBBDoCYHr62spFLIyMzPfE/cbpJskXDKeDcIlY3C6QwABBBBAAAEEEEAAAQQQePYC+dylpFLHUi6X5W9//49nf79Bu0HCJeMZIVwyBqc7BBBAAAEEEEAAAQQQQACBZyxwK9nspcRj+1Kv15z7/Mc//79nfL/BvDXCJeN5IVwyBqc7BBBAAAEEEEAAAQQQQACBZymgz9e53LfBEuFSZ6aacMnYnXDJGJzuEEAAAQQQQAABBBBAAAEEnqVAuVySeHxfKuXSN/fHyiX76SZcMjYnXDIGpzsEEEAAAQQQQAABBBBAAIFnJ1Cv1yV5HJN0OvWXeyNcsp9uwiVjc8IlY3C6QwABBBBAAAEEEEAAAQQQeHYChUJOooc7Uqt9qbN0vxEu2U834ZKxOeGSMTjdIYAAAggggAACCCCAAAIIPCsBXbW0v/dRSqXCg/dFuGQ/3YRLxuaES8bgdIcAAggggAACCCCAAAIIIPCsBDKZMzmKHzx6T4RL9tNNuGRsTrhkDE53CCCAAAIIIIAAAggggAACz0bg5uZG9nY/SLVaJlwK0KwSLhlPBuGSMTjdIYAAAggggAACCCCAAAIIPBsBXbV0nIiKbo17rLFyyX66CZeMzQmXjMHpDgEEEEAAAQQQQAABBBBA4FkI6KqlxNGBZLMXT94P4ZL9dBMuGZsTLhmD0x0CCCCAAAIIIIAAAggggMCzECgWCxI9/CwaMj3VCJfsp5twydiccMkYnO4QQAABBBBAAAEEEEAAAQSehUAyGZezVLLhvRAuNSTy/QDCJd9Jn74g4ZIxON0hgAACCCCAAAIIIIAAAgh0vYA+S3/8+ItcX1Ub3gvhUkMi3w8gXPKdlHDJmJTuEEAAAQQQQAABBBBAAAEEnrlA9jIj0eiuq7skXHLF5OtBhEu+cja+GCuXGhtxBAIIIIAAAggggAACCCCAAAJ3Avocvb/3UYrFvCsUwiVXTL4eRLjkK2fjixEuNTbiCAQQQAABBBBAAAEEEEAAAQTuBCqVkux8/l3cPk8TLtl/dgiXjM3dfhmMh0V3CCCAAAIIIIAAAggggAACCARSIJVKyknySERuXY2PcMkVk68HES75ytn4YoRLjY04AgEEEEAAAQQQQAABBBBAAAEVqNfrEovuSi536RqEcMk1lW8HEi75RunuQoRL7pw4CgEEEEAAAQQQQAABBBBAAAHdEheL7kmlUnaNQbjkmsq3AwmXfKN0dyHCJXdOHIUAAggggAACCCCAAAIIIIBANnsh8di+1Os11xiES66pfDuQcMk3SncXIlxy58RRCCCAAAIIIIAAAggggAACvS2gz8+p02M5PU14giBc8sTly8GES74wur8I4ZJ7K45EAAEEEEAAAQQQQAABBBDoXQGttxQ93JV83n29JdUiXLL/zBAuGZsTLhmD0x0CCCCAAAIIIIAAAggggEBXCtRqN/Lp469yc3PtafyES564fDmYcMkXRvcXIVxyb8WRCCCAAAIIIIAAAggggAACvStQKhVld+d3zwCES57JWj6BcKllQm8XIFzy5sXRCCCAAAIIIIAAAggggAACvSlwdnYiyeOY55snXPJM1vIJhEstE3q7AOGSNy+ORgABBBBAAAEEEEAAAQQQ6E2BaHRXspcZzzdPuOSZrOUTCJdaJvR2AcIlb14cjQACCCCAAAIIIIAAAggg0JsCnz7+ItVqxfPNEy55Jmv5BMKllgm9XYBwyZsXRyOAAAIIIIAAAggggAACCPSegD47//rLfzZ144RLTbG1dBLhUkt83k8mXPJuxhkIIIAAAggggAACCCCAAAK9JaBviHv/+/80ddOES02xtXQS4VJLfN5PJlzybsYZCCCAAAIIIIAAAggggEC3COgz39VVVer1moRCYeefvj599KZ5Ebi+vpYP7wmXvJh18ljCJWN9wiVjcLpDAAEEEEAAAQQQQAABBIwEqtWqxKK7Ui4Xv/Y4MBCS0dFxGZ+YlLGxCQmHI1/DJkKnxyfm5uZG3v/+303NHCuXmmJr6STCpZb4vJ9MuOTdjDMQQAABBBBAAAEEEEAAgYcE6vW6lEtFubq+El0cpKuEIpFB5x83TQOMUjEvtXpN+vsHJBwOO+FPM6uN9Fnv4OCzFPLZR7vu6+uXwaEhGR4akcjgkETCEQlHIjI4OOz03S2tVruR6+srubm+lpvajdRuanJ7WxedhNBASPr6NWr4c7XWbb3u3NrQ8IgMDQ27vs293fdSLBZcH393IOGSZ7KWTyBcapnQ2wUIl7x5cTQCCCCAAAIIIIAAAggg8JhANnshyeOYsw1NVwGFQiEJhwdlZGRUpqZnZXh49MEtabplLXt5IRcX51Iul0TDkv7+fidU0nBJwyldZTQ+PikhF6GPPudlMmdynIiK12c+7VMDl8nJGZmemXPGEcSm96UrsnK5SyfQc8KlmxvH7vt71hDt/k5ADQH1Ptc3th1Tt61QyMrB/mfPpoRLboX9O45wyT9LV1fy+ovG1UU5CAEEEEAAAQQQQAABBBDoMQENiI6ODuXyIv3gnWtIMzu3KMvL69/8vFQsyHEy5gQkTz2faVilW9qmpmZkfmHl0ZVFtVpNzlJJOT8/deosNdu0v+HhEdnYfOV65VWzfXk9T4trHydikstdiAZFzTQN/LZf/uApPFPPw8MdKeRznrokXPLE5cvBhEu+MLq/COGSeyuORAABBBBAAAEEEEAAAQQeE9DAY3/vo1Qq5SeRJiamZWV1w1lpk0mfyeVl2vNKGA2qpqZmZXRs3FnZpH1rwWldyVMs5J1r+9V0e9zS0rpMTs14CmL86v/76+i9HR7sfFNHqpm+llc2ZH5+yfOpGtrp6jQvz9KES56ZWz6BcKllQm8X8PKF8HZljkYAAQQQQAABBBBAAAEEekdAQ49Pn36Veu3p1ULOiqCRUbm+uvI1BGqntG7vm56Zl8XFFacWVKeabntLHB2Ibj9spekcvH3396ZWZBWLeYnH9p2tj24b4ZJbKf+OI1zyz9LVlQiXXDFxEAIIIIAAAggggAACCCDwpMDV1ZV8/PC/z1ZJAxmtT6R1inR7Xieas2ooGZe7gtzNjmFkZExevf6xqdN1hZi+gU9DJreNcMmtlH/HES75Z+nqSoRLrpg4CAEEEEAAAQQQQAABBBB4UqBarcinj788e6WJiSlZWd1satVPqzjHxzE5Pztp9TKytLQmC4srTV8nFtt7tLbWQxclXGqauukTCZeapmvuRMKl5tw4CwEEEEAAAQQQQAABBBC4L6ArWfZ2P3hA6c7H37sVTCsrmxIZHPRwv60fevcGvGaLeN+N4OWrH2V0dKzpAZ2cHEnq9Nj1+YRLrql8O7A7v12+3b79hQiX7M3pEQEEEEAAAQQQQAABBJ6fgNdwSUOabn4e07etbWy8Mg2Y9E14umoon7ts+gOkNaPe/fB3CYXCTV9DV08dJ+Mit7eurkG45IrJ14MIl3zlbHyxbv5l1vjuOAIBBBBAAAEEEEAAAQQQsBHwGi7ZjKq9vWjtos2tV84b66yarlra+fyb6DbEZtrQ0LDoyqWBgeYLk6fPT0W36Ll9niZcamamWjuHcKk1P89nu/0yeL4wJyCAAAIIIIAAAggggAACPSSQz2flYP+Tpzvu6+9vuTi1pw59PlhXX01Pz8ry8oYMhOyKfGuwdBQ/8FRU++7WR8cm5MWL1y299e4sdeIUFhdh5ZLPHynfLke45BuluwsRLrlz4igEEEAAAQQQQAABBBBA4CmBdDoliaNDT0jdvjVOb7a/v19m5xZleXnd0723erCuFIvH9uXqqurpUlqQfGPzlTPuZlviKCrp9Knr01m55JrKtwMJl3yjdHchwiV3ThyFAAIIIIAAAggggAAC3SugAcRZKim1el1mpudkdGxcNNjxs/n1JjM/x2R1LbXUN8jNzi5Yden0k0mn5MhjoDcxMS0bmy+bDpecuk/RXdGVam4b4ZJbKf+OI1zyz9LVlQiXXDFxEAIIIIAAAggggAACCHSpQKVSlnhsT8rlknMHGoTMzMzLwsKKhCP+1QrSN8XpahovTYtL1+s1L6cE9tiBgZBsbGzL2Pik78HdYzetz7OHhzueCny3unKpWCw4nycvK6YIl+w/toRLxuaES8bgdIcAAggggAACCCCAAAJmAvq8o6+N17d7ff/sMz4+KcsrG6IFnlttGhC9//1/PQdFz2Fb3H274eERWVt/IcPDo62Suj5fw8P9vY9yc3Pt6pzR0XF5sf2mqZpL+hlKpZKSOk24LuatgyJccjU1vh5EuOQrZ+OLES41NuIIBBBAAAEEEEAAAQQQ6E6B2s2N7Oy+l6sH3iymwc7Y2IQThrT6trNCISv7e96KeXenaONRj46OyYvtd01vO2vcw7dH6DNt8jgm5+fuaiBFIoPy+s3PTb0tTt9Up3WestmMp2ESLnni8uVgwiVfGN1fhHDJvRVHIoAAAggggAACCCCAQHcJ6Naljx/+9eSgtRj1yspGS1u59M1lmcxZUzh9ff1ye1tv6tygnqSrwrSukW6Vs2iFfE5isT1Xq5c0VHz3wz+aChR1hdrBwY4UCzlPt0W45InLl4MJl3xhdH8RwiX3VhyJAAIIIIAAAggggAAC3SWg4dKnj788uYVJw4bNzVcyMTnd1M1dX13J/v5HqT6wOsrNBZ/b1ri7e56ZnZelxTUJhcNuGFo65ub62gmXCi5Dn/WNbZmenvPcp4ZLukKtVCp4OpdwyROXLwcTLvnC6P4ihEvurTgSAQQQQAABBBBAAAEEuktA3+wVPdxpGDoMDg7J9st3Ta1m0RVLx4mo6JYp2p8C/f39MjU1KyurG03VN/JqqbW1tB6S3N42PFVXVr3YftvwuO8P0KLw+3sfRD9XXhrhkhctf44lXPLH0fVVCJdcU3EgAggggAACCCCAAAIIdKFALncpR/F9ubm5eXL00zNzsry87gQhuk2tWqlIrXYjQ8MjEgqFH9w2p0WktQaPl9fSfz+I57gt7v49agFt3SLXal2rRh893Rp3ePjZdcj3ZWucrqrSGOKRdnsrGlXp5yCXvXSKw+t/9toIl7yKtX484VLrhp6uQLjkiYuDEUAAAQQQQAABBBBAoIMCui2pWq06QY8WZtbVMY2ahgHRw92Gq5f0Oho2aLh0fX31NaTQPmZnF2V2bsHp8347Pz+Rk+SR60Cj0Vif6891Zdji4qqz9dDNnDXjoCvHTk+OJJM5dxUAhUIhJ/DS+dbP0/36UPo50+vpZ0dXKWmI2MqzM+FSMzPa2jmES635eT67lS+I5844AQEEEEAAAQQQQAABBBBoUkCfXTKZlKTPU04YMDIyJlrXp9Fr77XuUiy6K6VSscmexelPV+AsLK44b5jTlU3p9JnzSvpGK6Ka7vSZnairv2Zn52VhcbWl4ulPsehn5CJzLqenCScgDEojXLKfCcIlY3PCJWNwukMAAQQQQAABBBBAAIGmBK6vryUe35dCPvv1/IGBAZmbX5L5+eVHV8QUCnmJx/Z8CRt01Y2GWrqapVIptbSapSmELj9JQzpdvbS+vt22FUwit5LP55w5D0rwR7hk/8ElXDI2J1wyBqc7BBBAAAEEEEAAAQQQaEpAw5yD/c8PhkTDwyMyv7DsrC66Xx/py1aphJydJZvqk5P8F9CAaWZmXhaXVp25alcrl4pydHQYiBCQcKlds/z4dQmXjM0Jl4zB6Q4BBBBAAAEEEEAAAQSaEsheZiQa3RNdmfJQu1tVpCuLtAi3/vdSsSDpTEpqjxTz1qCDZ6KmpqOlk3RuJidnZGV1U3T1WbvaVbUqJ6dHkstedLQuFuFSu2aYcMle9pEe+UUamKlgIAgggAACCCCAAAIIIPCEgG5zurhINzTSwOhL0eg+0cLMTz3z6Ion3W6nBZtptgJOHauxcdncfPVNMW2/R6FFuc9SJ5JKHft9adfXI1xyTeXbgaxc8o3S3YUIl9w5cRQCCCCAAAIIIIAAAgh0TkCLcn/6+KtTSNvPpm8M0zfBZTJnvtRkanpsPfwkPDk5LatrW23dIqfzcn5+6rxNTutlWTfCJWtxjZYfW+NoP5ae6JFwqSemmZtEAAEEEEAAAQQQQKBrBXRVUTx+IPncZVvuQev+jI9PSqlUEA2xOveM1JuPw7qCaXJqRpaX1yUcjrRlju8uenmZcQKmarXS1n6+vzjhkim301lvfpvsnb/22LlfnB28abpGAAEEEEAAAQQQQACBrhDQEODk5EvNnHY+u2jAobV/dFVLO/tphN6rNaD0vrVW1tr6CxkcHGrE1PTPdW71bYOx2J7pCibCpaanrOkTCZeapmvuxE7+4mxuxJyFAAIIIIAAAggggAACz1Xg7vlEVytdXqTl7OyEekjPdbIfuC9duaQ1mEZGx9p61+nzlCQSh23t4/7FCZfMqL92RLhkbE64ZAxOdwgggAACCCCAAAIIIPCNgD6TXF9dSalckGIh72xPq1TKHV1BxBR1TkADpvmFJZmbW2rbIKrVslPDy6oRLllJ/9kP4ZKxOeGSMTjdIYAAAggggAACCCCAwDcCpWJBksm4EyrxfMKHQwX6+wfkhx//6WxV9LvpVsvkcUxybarh9dB4CZf8nsXG1yNcamzk6xH88vaVk4shgAACCCCAAAIIIICAR4Gj+IHztjbafQF9NNZ225Ms+ha/H3/6N9/vvVDIyXEi6qyMs2yES5baX/oiXDI2J1wyBqc7BBBAAAEEEEAAAQQQ+EZg5/PvUi4XUfmLQOuPx339/TI/vySRcESy2QvnLWnX11eBXiHW39/vvDludm6x5c9EvV53anbpfV9kziWbzXTk3gmXWp5Kzxdo/dvjucvePoFwqbfnn7tHAAEEEEAAAQQQQKDTAu/f/4/cXF93ehgB7b/1R+TJqRlZXd2UgYGQlMslKRZyki9kRbcjavgSpKZvjZuenpPllXVnvF6bBknX1/rPlVxVK1LRfyolqZRLHb1XwiWvM9n68a1/c1ofQ09dgXCpp6abm0UAAQQQQAABBBBAIHACv/7ynx1ZTRI4iAcGpGFLq89sfX39Mje/6KwG0qbXq9VqokWtM+mUs6IpKCHT2Ni4rK+/lHAk0nB6arUbKZdKUioXnQBJVyfpfd3W68791Ou1lu0aDsLlAYRLLqF8PIxwyUdMN5dq9ReVmz44BgEEEEAAAQQQQAABBBB4TOCXf/1fcAwE5heWZWFh5S9FsjWUSZ9ryJSRm5sbub3tzGqmkZEx2XrxRrTe0mOtdnPjhGEXF2dSKhUDEx41mj7CpUZC/v+ccMl/0yevSLhkDE53CCCAAAIIIIAAAggg8I3Ab7/+V2BWzgRtavxYuXT/nnSLnAZMw8Mjf7nVq6uqE9wU8lnnzX26Csii6T2Ojo7L2toLiQwOPtqlju/4OCb53GXXhEp3N0O4ZPFJ+rYPwiVjc8IlY3C6QwABBBBAAAEEEEAAgW8EPn74l2hwQGu/gAY5kcEhWZhfkqnpOdH//n3TukVam+nyMiOXl2lnm1k729DQiKyvv5DhkdEnuzk9SUgqddx1wZLeFOFSOz9BD1+bcMnYnHDJGJzuEEAAAQQQQAABBBBA4BuBg/1Pks9nUTEWGB0bl5WVTRkaGn4wZNLhaHHs1GlCLi7STg2jdrTtl+9kbGyi4aW7OYQkXGo4vb4fQLjkO+nTFyRcMganOwQQQAABBBBAAAEEEPgqoM8j0cMdyeUuUemAwMDAgExMzsjk5LQMD49KOBx+cBRal+ni4lwK+ZxUKmXfgqbFxRVZXFpreOf69rcP7/+34XFBPYBwyX5mCJeMzQmXjMHpDgEEEEAAAQQQQAABBL4KpM9PJZmMU3Ppkc+E3zWXHvvo9fcPiL6pTd8qNzY2+egnVLcvFot5yWUvnECwlefJiclp2djYFu27UdMterHobqPDAvtzwiX7qSFcMjZv5ZeB8VDpDgEEEEAAAQQQQAABBJ6RwPn5qZwQLAVqRvv7+2V9/aVMTk0/Oa56ve7UyTo5OfJcYFsDM10ptbyyIeFwxNX9J46ikk6fujo2iAcRLtnPCuGSsTnhkjE43SGAAAIIIIAAAggggICz8iWRiIpud6I9IaAFt29vzYk2N1+Jrix6qOD3/cHo86QW/z4/P5FSseDM52PPmLoFLxwelLm5Bb/B4GIAACAASURBVJme0WLi/a7v6/OnX53teN3aCJfsZ45wydiccMkYnO4QQAABBBBAAAEEEOhxAQ0JtM6S1vGhBVNA3+C2sbkt+u9um4ZM+dyls12uVCo4p+lKqMHBYRkZGZWR0XEZH5+QUOjhuk6P9aOrpN7//t9dvXWScMntp8i/4wiX/LN0dSXCJVdMHIQAAggggAACCCCAAAI+CRweaAHvC5+uxmXaIaArlhYWV2RhYaXh6qX7/evz5c3NtZRKRanVbmR4aERC4bAMDIScoKmZpiGkrlzq5mdXwqVmZr61cwiXWvPzfHY3f0E93ywnIIAAAggggAACCCCAQMcFfvnX/+34GLppAFZFvb83GR4ekRfbbz2vNPLbVms7ffr4C+GS37DP/HqES8YTTLhkDE53CCCAAAIIIIAAAgj0sIBucfr9t/+W29t6Dyt0z61vvXgjExNTHR2wflY+ffzVKSDerY2VS/YzR7hkbE64ZAxOdwgggAACCCCAAAII9LDAReZc4vH9HhZo9tY786isRb23tl43O2jfzru4SEs8tufb9awvRLhkLS7SmW+M/X0GpkfCpcBMBQNBAAEEEEAAAQQQQOBZC5TLRYke7nb1CpROTVCntsbp/b774R8SiQx26ta/9ptMxuUslez4OJoZAOFSM2qtnUO41Jqf57MJlzyTcQICCCCAAAIIIIAAAgh4FCgUcnKSPPr6FjGPp3O4iFNYuxPPb9PTc7K+sd3xOajVapI+P5V0OiXX11cdH4+XARAuedHy51jCJX8cXV+lE7+cXA+OAxFAAAEEEEAAAQQQQKCrBTQQyKTPJJ1JyVW10tX30quDHxoekTdvfg7E7evza7GYl/R5ynnjYLc8zxIu2X98CJeMzbvly2jMQncIIIAAAggggAACCCDQooC+Qj5xdOiEATx3tIh573TrFUxDQ8Py5u3f/LsBH65Ur9cke5mRZPJIbm6ufbhiey9BuNRe34euTrhkbM4veWNwukMAAQQQQAABBBBAoEcEzs9O5Pg41iN3a3ebhEt/WlerVTk9ORLddhnkkIlwye77cdcT4ZKxOeGSMTjdIYAAAggggAACCCDQIwLdXIC5R6bI1W0Oj4zK69c/uTq2EwfpM20+n5VMWrfKZUXkthPDeLJPwiX7KSFcMjYnXDIGpzsEEEAAAQQQQAABBHpEQFeUnJ4e98jd2t6m5eqlsbEJ2X75zvYGm+jt5ubGqcOUPI5LrXbTxBXadwrhUvtsH7sy4ZKxOeGSMTjdIYAAAggggAACCCDQIwLp9KkkjqI9crfP9za7JVy6m4FKpfxHra9CYFYxES7Zfz8Il4zNCZeMwekOAQQQQAABBBBAAIEeEdCtStHDHanX611/x/39/TI0NCIDAwNSLpcCUd/HavVSt4VL+mHTYvJa7yufuwzEZ49wyX4aCJeMzQmXjMHpDgEEEEAAAQQQQACBHhGoVEoSje5JtVLu+juemp6VpaU16evrF72v1Omx8xa8XmgjI6PyKsA1lx6bg3K5KDuffw/EFBEu2U8D4ZKxOeGSMTjdIYAAAggggAACCCDQIwL69q6j+IHkArJ65Cl2XQWkq5K03dzUvtlOpYGSBkvzC0tfL3F1VZW93fdyfX3dkdnUMd3e2qwIiwwOyatXP0goFG75Xmu1mhPO6eovDR11hZH+b1ojaWZ2Qebnl0Tnwo+m1/708Rc/LtXyNQiXWib0fAHCJc9krZ1AuNSaH2cjgAACCCCAAAIIIIDAwwL6rJE4OpRM5iyQRJFIRIaHx2R8YlJ061ckMuiMs1QqSjabkXKp6IQeA6GwEy7pCp777cu2v12p1zWMsm1WW+L0rgYGQrK2tiWTUzOebvL6+ko0hNOQp1QsSKlcdAKlp55Bh4ZHZH5uScbGJyQcjnjq7/uDs9kLZ1tmEBrhkv0sEC4ZmxMuGYPTHQIIIIAAAggggAACPSSg4VI6nQrUHff3D8j0zJxMTc3I8PCoaD2lh5oGS/oGMv35Y0FHInEo6XP7+7MMl9RmZGRMVlY3nH9/qunzpa5KymUvpFQqSKValhuPq7vUW/vR+ZmYnG56xZSumgtKsEm4ZP8rgHDJ2JxwyRic7hBAAAEEEEAAAQQQ6BEBLeSt4dLFxXlg7jgUCsnS8oYTXDwWKnkZrAYphwefRVfpPPem2wZX17Zkamr2wVvVFVzJ5JFcXqSd1VytPmvq1j9dTTY3tyCzc4ueeHW11MH+J2flVBAa4ZL9LBAuGZu3+oU3Hi7dIYAAAggggAACCCCAQJcI6IN9PLYnxaK+Ej4YTUOl9Y2XvtX10QDt5ORI0uenLYcpwRB6ehS6YmppeV1mZxe+Ced0hZeGbLpaqR0tHA47fY5PTDmryHSr3mO1mbTW10kyLhcX6cDMCeFSOz4VDT6r31ROs++/53okXOq5KeeGEUAAAQQQQAABBBAwEdCaN/H4vtRr9jWJHrvB1dVNz6tgGmHp6iWt7WO5SsZ6W9x9A139NT+/LHP3im9r/SldKdTupkXFh0dGZXh4RIaHRkSLjWvwpB5fioWXnZVy+dylaPAXlEa4ZD8TrFwyNidcMganOwQQQAABBBBAAAEEekRAwwYNHYLUtl68kYmJKV+HpM9UWttHtwDatc4+OusWueWVDZmZmXduWYOcTDolZ+encm20FU1XL/UPDEh/X58TLuk83NXJspsHdz0RLrlz8vOozn5D/LyTLrkW4VKXTBTDRAABBBBAAAEEEECgSwT0GeP8/FSSx7HAjfjF9lsZH59sy7h09ZKu1rJpwXh0Xlt/IdPTc1+3qGnIVC4XpVDIOW/d05VEunLt9rYu9fptz25UIlyy+Vbc7yUY3xD7++5Yj4RLHaOnYwQQQAABBBBAAAEEnp2AhguXF+eSSEQDU+/mPnI7Vi7dXV+3xR0e7kilXDKa184/PofCYVlZ2ZTJyekHayDp50GLa6tJuVKSaqXs/HctgN5Lz6KES0ZfiXvddP7bYX/PHe2xl77QHYWmcwQQQAABBBBAAAEEnrmAs2Lp7ETOzpKiBZ6D2NY3tp2VNu1oev+npwlJnR634/KPXLPzj9D6Rre1tRcyNj7R4L5vnc/F9dWVEzTlcpdObaReeCYlXDL8SvzRVee/Gfb33NEee+GL3FFgOkcAAQQQQAABBBBAoEcEdBvc2dlJoO92aXlNFhZW2jJGfbY6SyWdt8dZtU4W9r5/j/39/fLy1Y9OoW0vTd/sdnqScIpwB6kAt5d7cHMs4ZIbJX+PIVzy17Ph1QiXGhJxAAIIIIAAAggggAACCDwhUK/XJJk8kvT5aeCdtAC11glqR3PCpbOknCTtwiW9j6AETJHIkKyvv5CR0bEHt8g9Za61mXTVmxaA1y1zz60RLtnPKOGSsTnhkjE43SGAAAIIIIAAAggg8MwENBCIx/ZFV6EEvY2NT8rW1mvRlTbtaNnLjBwdHTpvLbNqQQmX9H515ZK+RW5srNEWub/q6LNpsZCXs/MTKeSzz2q7HOGS1bfhz34Il4zNCZeMwekOAQQQQAABBBBAAIFnJqBbmrSAt74VLOhteHhUNrdeidYJ8rtpPaF4bE/y+VzPvhVNTUOhsGjh9JGRUc/E+nyaSaecrYW1Lvg8ub1BwiW3Uv4dR7jkn6WrKxEuuWLiIAQQQAABBBBAAAEEEHhEQIsyx+O6cslutU6zkxEOR2RjY1tGm1hZ81if+kxVrVQkfrQv5VKx2aG1dF6QVi/pjeh4Vte2ZGpqRvr7B56+t9tbuandiG6N05pVuhLuuTXCJfsZJVwyNidcMganOwQQQAABBBBAAAEEnplAN22LGwiFnLpAExPTvsyCPk/pW8+0zlK1Wvblms1cJGjhkt7DwEBIJqdmZHZ24cFC31rAu1wuSamUl0I+J4VCXm5v683cfuDPIVyynyLCJWNzwiVjcLpDAAEEEEAAAQQQQOCZCVxkziSRiIkW9g560y1b6xvbMj4+6ctQdQvX6WlCrq+DX2/Klxv2eBENvXS1mNZiGhkZk4GBAeetcLpKqVIpOW664u25hkp3XIRLHj84PhxOuOQDopdLEC550eJYBBBAAAEEEEAAAQQQ+F4gdXrs1MjphjY4OCTrGy+bqgd0//60HpDet74dLhhNH6W13QZjOIziGwHCJfsPBOGSsTnhkjE43SGAAAIIIIAAAggg8MwEMukzOT6OOitSgt509czm1msJh8NND7VarThhWi57EZg3mukKISdauiVcanpi23gi4VIbcR+5NOGSsTm/fIzB6Q4BBBBAAAEEEEAAgWcmUCoVJXq4I9fXV4G/s4mJKSdcugtjvA5YA7RYdNcpOs2zlFe93j2ecMl+7gmXjM35hWgMTncIIIAAAggggAACCDwzAd0itrf73qmjE/Q2PT3n1Fxqtp2dnUjyONbs6ZzXowKES/YTT7hkbE64ZAxOdwgggAACCCCAAAIIPDMBXc2zq+FSuRT4O9O3xG1uvWpq5ZIWnv708V+iYVowG4/TwZwXEcIl+5nh22BsTrhkDE53CCCAAAIIIIAAAgg8M4FSqSDRw92u2Banby3b2HwlWtjba0unU5I4OvR6muHxFPU2xPbUFeGSJy5fDiZc8oXR/UUIl9xbcSQCCCCAAAIIIIAAAgh8K3Bzcy1HR4dOcetuaM2+LU5XZx0efJZCIRfw2+SROogTRLhkPyt8E4zNCZeMwekOAQQQQAABBBBAAIEuEajXa85qJH0BWX9/v7OVTP9Vq9fk6qrqBC2XF+muWLF0R64rl7SgdyQy6GkWCvmcxOP7XXGvOk8853ma3rYfTLjUduK/dEC4ZGzOLx1jcLpDAAEEEEAAAQQQQKALBGq1GzlLJSWTOZfb27oMhMISGhiQ/v4BubqqyNXVtb74vgvu5NshakHvtfUXnmouaciWOIrKxcV5190vAw6GAOGS/TwQLhmbEy4Zg9MdAggggAACCCCAAAJdIJBKHUvq9Fh0O9hzaq9f/yTDI6OebimTOZPjRLTLLHi09jTJbT6YcKnNwA9cnm+AsTnhkjE43SGAAAIIIIAAAgggEHCBfC4rBwefAj5Kb8PTrWILiyuyuLjq6UTdDnd4+LnLgiVPt8jBBgKESwbI33VBuGRsTrhkDE53CCCAAAIIIIAAAggEWEBrLO3tfnBqKj2XpsHS1NSsp+1w+pyUz11KIhHtijpLz2Wunut9EC7ZzyzhkrE54ZIxON0hgAACCCCAAAIIIBBggfOzE0km48+mILQGS5NTM7K0tOapiPfFRVpOT46eQcjGI3YQvm6ES/azwCff2JxwyRic7hBAAAEEEEAAAQQQCKiAPhvEY3tyeZkJ6Ai9D2txaVUWFlY8FfA+O0tK8jjuvbNAn8Gjdienh3DJXp9PvLE54ZIxON0hgAACCCCAAAIIIBBQAX0rWiy6J7ncZUBH2HhYoVBIBgeHZXR0TKam52RoaLjxSX8cUavV5PwsKalU8tms3Lp/87qKi+c/1x8HXw8kXPKV09XFCJdcMfl3EL9c/LPkSggggAACCCCAAAIIdLOA1luKxfakWMh33W1ocDI+PikzM/MyMjomoVDY8z3oiq3E0aHUajeez+2uE3jstp4vwiVrcRE+5cbmhEvG4HSHAAIIIIAAAggggEBABcrlorNyqVqtBHSEjw9rZnZelpbWRVcuuWkaJI2NTXw9/va2LkfxQ7m4OHdzepcfw2O39QQSLlmLEy6ZixMumZPTIQIIIIAAAggggAACgRTIXmaclUvd9owwPDwiL1/9KP39/a5c6/W6fP70qxMura5tOfWYKuWS7O5+EN0a2AtNrdSBZiNAuGTjfL8XIlRj8277Pw5jHrpDAAEEEEAAAQQQQKAnBPS54Pg4KunzVNfd79ralszMLrge91W14gRJGiptvXgtkciQHB58lmKx+7YDur7p7w7s6+sXXa1FsxEgXLJxJlyyd/7aI+FSB/HpGgEEEEAAAQQQQACBgAhoMWtdzaN1l7qpaUD0ww//lFDYfY2lUqnghEl6z/MLy059puNEtJtum7F2mQDhkv2EsXLJ2JxwyRic7hBAAAEEEEAAAQQQCKDAReZc4vH9AI7s6SFpEe8X2289jbtQyEn0cNcp3K3Bkm6F66UtYrw1ztPHxZeDCZd8YfR0EcIlT1ytH0y41LohV0AAAQQQQAABBBBAoJsFNFjZ2fldqpVyV92G1g3SmknT03Oexp3PXTq1pXTlEg0BCwHCJQvlb/sgXDI2J1wyBqc7BBBAAAEEEEAAAQQCJqCFvKPR3YCNqvFwxiemZH3thactcXpVwqXGthzhrwDhkr+ebq5GuORGycdjCJd8xORSCCCAAAIIIIAAAgh0mYAWdT7Y/yy6Vayb2tDQsGxuvZbBwSHPw764OJfE0WFPbYXzjMQJvgoQLvnK6epihEuumPw7iHDJP0uuhAACCCCAAAIIIIBAtwnkcpdyFD+Qm5vrQA5d32o2NDQkY+OTMjw0IgOhkOh2uJGRMedtb800rS+VSPRmuES9pWY+Ma2fQ7jUuqHXKxAueRVr8XjCpRYBOR0BBBBAAAEEEEAAgS4V0FpLyeOYpNOpQN6BBiGzc4syN7cokcigb2NMn59KMhln5ZJvolyokQDhUiMh/39OuOS/6ZNXJFwyBqc7BBBAAAEEEEAAAQQCInB1dSX7ex/k6qoakBF9O4zFxRWZX1hxVir52c7OknKSPJJeexZi1ZKfnyJv1yJc8ublx9GES34oerhGr/1C9UDDoQgggAACCCCAAAIIPGuBfD4rB/ufAnePGoLoG+DW1l+0ZWwaLGnA1EvPQgRLbfkoub4o4ZJrKt8OJFzyjdLdhXrpF6o7EY5CAAEEEEAAAQQQQKA3BE5PEnJ6mgjYzfbJxMSkrK5tSTgcacvYjhNROT8/bcu1g3tRHrU7OTeES/b6fOKNzQmXjMHpDgEEEEAAAQQQQACBgAjEontyeZkOyGi+DKO/f0BW1zadlUvtaPp2vKOjQ9Gi3r3T7gqf3/bOLQfsTgmX7CeEcMnYnHDJGJzuEEAAAQQQQAABBBAIiEAQwyWlGZ+YkvX1FxIKhX2Xqt3cSDx+ILnche/X5oIIPCZAuGT/2SBcMjYnXDIGpzsEEEAAAQQQQAABBAIicHZ24rwtLmhtYGBANrdey9jYhO9Du76+klhsT4qFvO/XDuoFqbfU+ZkhXLKfA8IlY3PCJWNwukMAAQQQQAABBBBAICAC1WpFDg8+i/570Nry8rrMLyz7PqxqtSzR6J5UyiXfrx3cC/KY3em5IVyynwE+9cbmhEvG4HSHAAIIIIAAAggggECABLKXGUkkDuXm5iZAoxKn5tL6xrbvY9JQKRrdDWSg5vvN/nFBVi61S9b9dQmX3Fv5dSThkl+SLq9DuOQSisMQQAABBBBAAAEEEHimApeXGUmdJqRS0RVMwSj6rFvitl++8128UilL9FDDpbLv1w7iBQmWgjErhEv280C4ZGxOuGQMTncIIIAAAggggAACCARQQEOX87NTucympV6rdXyEg0PD8vbt33wfx1W1IrHYvpRKBd+vHcQLEi4FY1YIl+zngXDJ2JxwyRic7hBAAAEEEEAAAQQQCKhAvV6XbDYjR/FDub2td3SU/f398vPf/sP3MVxdVSUe25di8fkX9CZY8v3j0/QFCZeapmv6RMKlpumaO5FwqTk3zkIAAQQQQAABBBBA4LkK5PM5iR7uSL3e2RVMb97+LENDI74y5/NZ521xtYDVmPL1Jv+4GOFSO1SbuybhUnNurZxFuNSKXhPnEi41gcYpCCCAAAIIIIAAAgg8c4Gj+IFkMmcdu8vBwSHZ2Hwlw8P+hUu6MuvwcEcK+WzH7suuYx6t7awb90S41NjI7yP4Bvgt2uB6hEvG4HSHAAIIIIAAAggggEAXCJyfncjxcawjIw2FQrK69kImJ6d97f/8/PTLPd0Go2i5rzfHxQItQLhkPz2ES8bmhEvG4HSHAAIIIIAAAggggEAXCJylkpJMxjsy0tnZBVle2RCtu+Rn29v7KMVCzs9LBvJabIcL3rQQLtnPCeGSsTnhkjE43SGAAAIIIIAAAggg0AUCndoWF4kMyubWa1+3w91xx+MHctHBrX7tn3Z9nNbGyqz2W3vrgXDJm5cfRxMu+aHo4RqESx6wOBQBBBBAAAEEEEAAgR4R2Pn8u5TLRfO7XVpek4WFlbb0W6mUZXfnd9HaS8+psVIp+LNJuGQ/R4RLxuaES8bgdIcAAggggAACCCCAQMAFarUb+f23/zYfpa5aevvub9LX5+92uPs3cnpyJKenx+b31r4OeYRun61/VyZc8s/S7ZX4ZriV8uk4wiWfILkMAggggAACCCCAAALPRCCdTkni6ND0bnT1zfrGS5mammlrv9fXV5JIRCWXvWT7WFulufh9AcIl+88D4ZKxOeGSMTjdIYAAAggggAACCCAQYAF9Ptjb/SClUsF0lCOjY7K19VpCoXDb+y2XSxKP7Yluk6MhYCFAuGSh/G0fhEvG5oRLxuB0hwACCCCAAAIIIIBAgAU0eNFwqV6vmY1SVy0tL6/L3PyiiNwVpW5v9524z/beEVcPsgDhkv3sEC4ZmxMuGYPTHQIIIIAAAggggAACARY4PUlIKnUsls8JQ0PDsrH5SvTfLZvWXtIaTDQE2i1AuNRu4b9en3DJ2Nzy/zSMb43uEEAAAQQQQAABBBBAwIPA1VVV4rF9KRbzHs5q/dDZuUVZWdkQXcFk2YrFghzsf3x2b4+zNKQvdwKES+6c/DyKcMlPTRfXIlxygcQhCCCAAAIIIIAAAgj0gEAmcy7HiUPzsEXfEDc4aLtqSafz+vpaotEdKRVt60s1+1HS8I3nt2b1Onse4ZK9P+GSsTm/nIzB6Q4BBBBAAAEEEEAAgQAK3NzcyO7u73JVrZqObmZmXtbWX5j2edeZPgudniYkdXrckf69dkq45FUsOMcTLtnPBeGSsTnhkjE43SGAAAIIIIAAAgggEDCB6+sriccPpJDPmo5M3wz36vWPEokMmvZ7v7NiISex2L6oQZAbwVKQZ6fx2AiXGhv5fQThkt+iDa5HuGQMTncIIIAAAggggAACCARI4ObmWpLHMbm4SJuPanZ2QVZWN81rLd2/0Xq9LtHDHckbB2tesQmXvIoF63jCJfv5IFwyNidcMganOwQQQAABBBBAAAEEAiKgwYpuCzs/O+lILR99Q9zU1EzHNTKZMzmKH3R8HE8PgEflgE/Qk8MjXLKfPb4xxuaES8bgdIcAAggggAACCARUQIOGWu1GQgMh6evvD+goGZZfAvockD4/lZOTI/MC3noPuhJnY+OlTAYgXNLVWx/e/0tub+t+8bblOgMDIanXa1+DwL6++9/T244EhG250Wd4UcIl+0klXDI2J1wyBqc7BBBAAAEEEEAggAL6wHpykpBKuSSjo+MyN78o+iBLe54C+gyQSackmdRgqdaxm1xcXJHFpVWNmjo2hruO9/c+SqGQ6/g4HhqABnHjE1MyOTkttdqXcEn/t/6+b93qt7eihdlvrq/k6vpKqtWKXF/ZFmgPJGAABkW4ZD8JhEvG5oRLxuB0hwACCCCAAAIIBFAgdZqQ09Pjrw+tw8MjsrS8LmNjEwEcLUNqVSCXvZSjowPRFTudbJFIRF69/llCoc4Hmfr5Pz056iTHA333yfj4hMzOLcro6JirwFef7/QfXYmoK7GqlbJcXGYkl804wRStMwKES/buhEvG5oRLxuB0hwACCCCAAAIIBEygXC5JLLon1Wr5m5HpyggNmaan52V0bFz6+/ulT//V1ye3zpFfHmDD4bD09w8E7K4YzmMCV1dVicf2pVjMBwJpYmJK1jdeysBAZz9D6qGrl4LwfKTfsUhkSFZWNmR8YtKXebq+vpazs6RcZM6d7a80WwHCJVtv7Y1wydg8CL88jW+Z7hBAAAEEEEAAAQTuCaTTKTlOxBrWm9HVJRoifdkud+usgtDXt7/YfssKpy76RGXSZ5JIHAYiRLljm56elcWlNYlEBjsmqat8ksdx5615nQpfQqGwDA0Ny8jIqEzPzMvg4JDvHtnLjBwfx5zvLs1OgHDJzvquJ8IlY3PCJWNwukMAAQQQQAABBAIkoCuPjhNR0bdlNdN0hcWPP/1bx1edNDP2Xj3n9ES3QCYCdfv6ORoZHXNW6gwPj3ZsbBqYFgt5Z4WP5couDWxnZxdkYnLaWQmoIZOatKPpyjVdqVgqFdpxea75iADhkv1Hg3DJ2JxwyRic7hBAAAEEEEAAgQAJ6AqNg4MdKTW5RUofin/6+d8CdEcMpZFAkMMF/Txtbb2W0bGxjhf5vrxIy2nqWK6qlbat8tIASVcqra1vO1tQ29302U/DZF2tSLMVIFyy9dbeCJeMzQmXjMHpDgEEEEAAAQQQCJDA1dWV7Hz+reltQLpN7ocf/8nKpQDNqZuhZDLncpw4dGpmBa0NhEKytLQm09NzTp2vTjYNXy8vM5K9TEupVGrpzXpf6igNSjgyKKGBkIQjEefNjOPjk21bpXTfrlIpOwXLs9mLTpL2bN+ES/ZTT7hkbE64ZAxOdwgggAACCCCAQIAE8vmsHOx/ampEWoNpYXFV5uYWmzqfkzonoK+o1+LVQa27o5+tqek5J2TqdMCks6TFsDVgSqWSTb1hLxyOON+TsfEJCYcHTd+Op897udylpE6PpVwudu5D1+M9Ey7ZfwAIl4zNCZeMwekOAQQQQAABBBAIkMDJSVxSp0nPI9K3xy0vrzv1cdpVG8bzoDjBk8DHj784W76C2r5sGRtxtsnpKp9ON31uih7uSi7nfuWP3sPU1Kwsr2xISN+G16Y6So/Z6Mq0ZDIuWsRdC5bTOidAuGRvT7hkbE64ZAxOdwgggAACCCCAQIcFotFdubm+lpGRMcnnL0W3yzRqd1t6hkdGZWZm3tnOQ6jUSC3YP9cVa7pyLehNaxLpCqaxsqLZrgAAIABJREFU8cmOrWLSkObi4lxOTo6kdnPzDZmurNJaUbqF7v42Q33T2+LiqkxOzZh+VzRE0pVWhUJOzlJJ0VVqtM4LEC7ZzwHhkrE54ZIxON0hgAACCCCAAAIdFvjw/n9db4fSh2ZdpTQ2NuEESvqgT6jU4Qn0qXst7Hx+furT1dp7GX17mr5JTd+oZlH4+v7d6POSvl0vk07Jzb1gSb8H+p3Q8EiDpGqlImfnJ85qMP2+rKxuOt8Xq6aF2vVNd/oWuFK5KJVymdVKVvgu+iFccoHk8yGESz6DNroc4VIjIX6OAAIIIIAAAgg8L4HDwx3JNSjqqw/OukJpemZeBgcHnZUZtOcloG8MSxwddtVNaYizsLjibDWzCjmPj2OSPk99E9Q441hYkfGJSdHg665VKiXRt8xpvSirYElDpbOzpFNXqXZTa6noeFd9GLpssIRL9hNGuGRsTrhkDE53CCCAAAIIIIBAhwV0K9zhwc6Dr1d3VmOMTcjq6oYMDtqtuugwSU92XymX5PPn37ru3nUb2srqlszMzLV97LpSKXq446z06x8YkOGhYRmfmJaJiamObdG7u2ndgpfJnDmrqr7fqtd2GDrwLEC45Jms5RMIl1om9HYBwiVvXhyNAAIIIIAAAgh0u4DWYNEH5odqLc3NLcnC4vI3qzG6/X4Z/8MC+hzw+dOvXVmTR1fSvX7zk0Qig22fXnXSIGdAC3L72Or1mtRq9Xsh1Zd+9J++vn7njXJ3b8rTMWhNJ2167xoCX2TOJZE4/KbOk4/D41I+CxAu+Qzq4nKESy6Q/DyEcMlPTa6FAAIIIIAAAggEW0D/9js/O5HT0+O/bJ/RejZLy+u+P0QHW6S3R6evp9ci1d3Y1tZeyMzsfNcN/ebmWnRLYiGf+xIk9esjsIjcirP1znk+6+uTgf4BiQwOSX9fn+jWt5u7cKl/wAmYKtWSVKtVPanrDHpxwIRL9rNOuGRsTrhkDE53CCCAAAIIIIBAhwSurq4kFt11Cv5+3yKRIXn3w987NDK67ZSA1uk5PPjcqe5b6ndlZUPm5pdaukY7T9bnrGIx7xTZlj5dcTQgpWLRqY2kq5b8aLrCSQMpWvAFCJfs54hwydiccMkYnO4QQAABBBBAAIEOCOhryZPHcSmXiw/2Pju3KKurmw/+7G5bUF+fSH+/v1uDOkBBl/cEksm487r6bmzrGy9leno2kEOv1WpOLSRdJdjORrjUTl1/r0245K+nm6sRLrlR8vEYwiUfMbkUAggggAACCCAQQAFdKaHBUrVafnR00zNzsr6+/fXnWsC4VCqKvv3qqlr9o95Ln4QjEQnfezuWbt/R2jD69qzh4dGOFzkOIH9gh6TFqnc+/+YUq+62piHn23d/l3D4zze1BeEe9NlKA1zd9qY1kdrfeHxuv7E/PRAu+ePo5Sp8O7xo+XAs4ZIPiFwCAQQQQAABBBAIqEA2eyHx2F7Dor9aOHhxac3ZrpPPZ6VaKUu9rrVcbv/yVrmHXgGv/9vwyJhsbb2mZlNAPwvfDyuRiEr6/LRLRvvtMBcWV2RpaS0wY9dnKl0Bpm9v05pKWkvJoun3juc5C+nW+yBcat3Q6xUIl7yKtXg8v4xaBOR0BBBAAAEEEEAggAL6N56GRImjQ9OVKWPjk07AdPeWqwDS9PyQ9LORy13IUfxAdPtWNzUNU8YnpkSLeeuKuU63q2rFKbSdz+eccMmvWkpu7kvvX+eP5zk3Wp0/hnDJfg4Il4zN+WVkDE53CCCAAAIIIICAgYAWEdbXlFcqj2+Fa8cwtAbMxuZLmZycbsfluaYPArptS4Olcrnkw9VsL6HbNxcWVpxtmJ1udwXydevo3So/qzHp2+IWl1ad7a4U9LZSb60fwqXW/Jo5m3CpGbUWziFcagGPUxFAAAEEEEAAgYAJ6HYcXZVynIg523M60Z4qDt6J8dDnnwL6mTg4+Czl0sOF3YNqpTWWlpbXZHp6LjDbLrPZjMRj+2Zb4O7PzcLCskxOzTo1s2jdIUC4ZD9PhEvG5oRLxuB0hwACCCCAAAII+ChQq93I2dmJFPI5ZwXD1ZUW3+7sViddtaRv8mJrnI8T7cOlqtWKHB58Fv33bmqDg4OytLwRuNVwpycJSaWOO7ItTWtOjY2Oy/7+p26ayp4eK+GS/fQTLhmbEy4Zg9MdAggggAACCCDgo8D11ZXEYrtSLBa+uerIyKiz7akTf+tNTc86b557qPC3j7fOpTwIlEoFZwtVsZj3cFbnDx0bn5DFxVUZHR3v/GDujUBD3VhsX/K5y46MKxyOyPz8khwfxzrSP516FyBc8m7W6hmES60Kejy/E39weBwihyOAAAIIIIAAAgg8IqAFhGPRPcnde8gdHR2TpeV1Odj/bFpgWIeogdLy8rrMzS8xZwERqNdqsrf3UbTWUrc0/RxNTc/J0tKqaJAStKZhnX7vdKVgp5oGbt0WFnbKKgj9Ei7ZzwLhkrE54ZIxON0hgAACCCCAAAI+C+gb4dLplHPVUDgi29tvnYde3QJl3TQIeP3m50C8ycv63oPan66y+fjhF9F/74amwdL09Kwsr2wGpr7S925aMF9XDF5fd6aumY5H61BZvp2uGz47QR4j4ZL97BAuGZsTLhmD0x0CCCCAAAIIIOCzwOVl2iksrG+Q0lVDE5PTTrBkvaohMjgk6+svAreFyWfurrtcN4VLGphosLS4tBbogFJNT5JHksmcdWTr6ZcPIY/O3fRlJFyyny2+IcbmhEvG4HSHAAIIIIAAAgj4LKAFvNPpU4lEhmRiYlLOz0+dB1/LNjQ0LMsrGzI+PmnZLX25EOiWcGlwcMjZTjk1NRvYFUv3ua+vr2R/75NUq2UXs8AhvS5AuGT/CSBcMjYnXDIGpzsEEEAAAQQQQKANAvo3nW4nyuezziomfeW8VRseHnHeDqcBEy14At0QLs3PL8vc/GIg6ys9NaP6psZkB4pq65sY6/V68D5sjOhRAcIl+w8H4ZKxOeGSMTjdIYAAAggggAACbRTQbTq6aqnt4VJfn4RDYWcLk74WXbcz0YIpEMRwSYPQcCQi42OTMr+wLJHIYDDxGoyqkM/J/v5H87FTb8mcvOUOCZdaJvR8AcIlz2StnUC41JofZyOAAAIIIIAAAp0WuL3VFQx9zsol/c/65rjsZUZKpWJb3malD7ZTUzMyPTMnIyNjTr80ewFduaKF2yORyJPhXtDCJS36PjExJdMz86Kr3rr581MsFmRv97355H/5rt+a90uHzQsQLjVv1+yZhEvNyjV5Hr+UmoTjNAQQQAABBBBAICAC19dViccOnBUgY2MTzsO61mHSmjD6Jjm/Cnv39fXLxOSULCysyODgIKuVOjj/OqfJ47gzx3Nzi87cP9ZqNzfy/v3/BCaM0C1doVDYCZa0Tle3rlpSb/2exaK7UijknWDXqhEuWUn71w/hkn+Wbq9EuORWyqfjCJd8guQyCCCAAAIIIIBAGwUy6TPnzVS6lWh0dNxZ+XH3UK5/z3388C9nK5wW1F5d2/pau0aLex8noi2NTFcqaRCwuLTq9N3NK01aggjAyTrXFxdpp86PrkjSNjI6Jq9e/fjo6DT42N/7EIDRfzsEDSs3N186bzfs9nZVrUg0uivlcqnbb4Xxt0mAcKlNsE9clnDJ2JxwyRic7hBAAAEEEEAAAY8CuvUpHtsT3YJz1/TNWvMLK872NF0JchQ/cMInbdsv3zkrmLS1Ei5piKSh0uzsokz+0Y/HoXO4zwK65VFXo+mKpbum2+Le/fDPR3tq5TPg8/C/udzAQMgJl8aeyRsGdW70e9j2emd/KFLUu52fTv+vTbjkv2mjKxIuNRLy+eeESz6DcjkEEEAAAQQQQMBnAQ2NNFD4/u82DZeWlladlUTx+L5cZM6dnl+9/klGRkad4zWUurzMNDUiDS02Nl/JyPCoCHWVmjL08yRdqbS7816q1co3l9UaRj/8+Hi4pJ+ddDrl51B8udbwyKhsbLwUDUqfQ9Pvm9Y5K5eLUshnndpnNATuBAiX7D8LhEvG5oRLxuB0hwACCCCAAAI9J6ArGXQrkz5s6vYZbVpzZmxsXKamZ2Vo6OmixsVCTpLJuFQqZScw0jBpZWVDZmYXnGtp2LDz+bevryZ/++7vzgN7pVKS6OHuX8IItxOgY1xbf+FswaN1XuAkGZdUKvmXgejqstdvfn50gNHDHclmLzp/A9+MoE/m5xedmkvPsen39NPHX9pSUF+9eFtc931qCJfs54xwydiccMkYnO4QQAABBBBAoGcE6vWaZDLncn528uhDpgZFc/NLzlvXtJ5RKBR61EffDlatlkVr1Wh4pOfe3Nw4NZUuL9POebpVRoMG/bn2q6GU17/3dAyDg8NOLZyZmTnR7Uu0zgqUSgU52P/8tc7S/dHolsXNzVePDlBXO+n5QWqRwSF58eLNs1m19JBtTFcNXnz5XvrdKOjtt2j7r0e41H7j73sgXDI29/rHhvHw6A4BBBBAAAEEEOhKAQ2W9G1eGi65eYuUhkK6EmlxcVUGBgZc3bOGTScnR5JJp76uWtLVRq9e/+gU+77Q7XSJmOhY3DTtd2p6zikKPjw8KuFw2M1pHNNmgVz2QlKpY2fL1UNNV7FpQPlYC1q4pMGIbrecfAaFvJ+a+u9XFLb5Y8LlAy5AuGQ/QYRLxuaES8bgdIcAAggggAACPSFwepJwAgEvf2vpQ7e+6W1mZr6hkQZLWmdJg4f7fegWtvX1bRkIhZxQKRrdk7yL2i+6tWpz67XzljneBteQ3+QAXW10epqQYiH/NTz8vmOdr82tV87Kt8eabo3MZpuru9WOG13QWmHLa+24dFuuqbWutCi6Gmvw6rbVajX5/bf/5/ZwjnvmAoRL9hNMuGRs7uUPHuOh0R0CCCCAAAIIINCVAhoKxGP7TdU6CoUj8vrVj9L/wOolXd2kwc/diiXdcqMBkm6T0xVLc3MLMj0z59RjuWuJRFTS56cNHXUb3cLiigwPjTgrp7R/vQ5BU0M6Xw/QbY5aEFq3NBYKuSfDSZ2b2dkFWVped7ZDPta0mLcW9e5865Px8QmnjpeGYkFvGirl81/qnV1fVZ0tfFqAXAuRu2mlYkF2d9+7OdTzMWyL80zW8RMIl+yngHDJ2JxwyRic7hBAAAEEEEDg2Qvkc1mJx/ecekjNtLGxCQk9sCVN//e7VU1aJFy3SdVurp0QSB94dSvc/aZ/52kxZy9vrdJ6S5HIkLMlTgMA55/IoOib4/ThmvpLzcxo43N0rjRM0i2O+Xz20ZVK96+kn4XFpdWGQc319bXzOeh03aWhoWEnWHpqlVVjqfYeofNwdVUVDYZyuQtnTnQF0l3TME9XF7pplxfnEovtuznU2zE8MXvzCsjRhEv2E8FXxdiccMkYnO4QQAABBBBAoKsE9A1tpWJebkVkcHDQqUXUKGDRh1Etsn1xce7rvWrQ8+6Hf7heTaQ1XzRU0HtotukKCV0VowGWBk9TU7Myv7Dc7OU47xEB3XZ1ljoWDYLctJnZeVle3nBdn0tXL+lnslN/++t3ZvvlW+f7E7SmJhq86fZRDWw1XNJg+KFaZfpd0Lcxull5pfXQUqfHvt4uK5Z85TS9GOGSKbfTGeGSsXmn/g/G+DbpDgEEEEAAAQQQcCWgW2G0ELcGQxqm1G9vpXZvBZJuGdMVI7r9TFf4PLYdSVc8HB58drUCxdXA/jhI3wqmbwdr1DTg0no9uiXO77/3tK6T1mdiy1yjWWj8c93ieHZ2IqcnR40P/uMIrfuzvrHtbIV02zQ00beXXVUrbk/x7Tit/7W19UZGRx+vC+VbZx4vpEHSUfzQWaEkToTcuM3PL8vyynrDAw911WD2ouFxHNAbAoRL9vNMuGRs7vcfG8bDpzsEEEAAAQQQQMBXgXK5JNHobsOHcA2ZJidnnDpF329H0wFVyiXZ3f3g+k1tbm9Cg52tF28ePfxuFUYmcyaXFxlXb6pz2/f947a338nY+EQzp3LOHwIaAGptJS+F33Vr4tr6tuegRrdRxqJ7f4QotlOgK92WltYCGUaqyeVl2hOIrlp6++5v39Q2e+gCnz/92tKqwYeuycolT1MVqIMJl+yng3DJ2JxwyRic7hBAAAEEEEAg0AJaTFnfrqUrGho1fdDTVSQbmy+/edDUrU0nybjz0Or331par+bV6x8fHNrtbV0y6XM5O0u6Gn+j+3vq5ysrGzI3v9TKJXr6XP1c6Fa41Gnim5o+jVA2Nl/J1NT0Hxs+Gh3958+1v6P4ge9bNRuNQLfDaZ2lyUkdc/Dab7/+l+fVhfq914C30Zvjfv3lP33//gdPkBG5FSBccivl33GES/5ZurqS33/wuOqUgxBAAAEEEEAAgYAKaJ2VkxNv28l0m9r6+razMkMDpZPkkVxfX7XlDqemZ503Vj3UdCufvhVMt1q1u62sbsrc3GK7u3m219etcMnjmKf7c7sd67GLauiYPNbtd+62f3ka3CMH66o+3cI3Ojrux+V8vYaGwB/e/09T19RgVQPWx5quFHv/e3PXbjwgHpkbGwXvCMIl+znhm2JsTrhkDE53CCCAAAIIINAVAoVCXk6SMafAb6PW19cvIyOjzmqhdoVKd2PQLUbLy9/We9G/5/SNcPHYvu/b8B67d7e1nxrZ9drPtVC0hjxnqaSnW9cVay+23zQsJv/URbWu0MH+J9PVNF/CpZeet/F5wmnyYP2+fvzwr6bO1vnQFYsPbYnVC+r22p3PvzV1bU56ngKES/bzSrhkbE64ZAxOdwgggAACCCDQNQLtKsrdCsDCwoosLa99vYT+LZfNXjhvAtPVElbt9ZufAvnmL6v7b6afu61wWrzby+oyre+1srLpFJFvpWmNp08ffzH9nGjRcd0Wp7XCgtZ0C+zO59+bGpa+PXFldcMp7v9Qy+ezTpDXzkb9pXbq+n9twiX/TRtdkXCpkZDPPydc8hmUyyGAAAIIIIDAsxHQVUt7u+9NV3o0wtOtaLol7a5dXmac7VXtXjH1/bh++vnfRUMPmnsBnSN9g6CuavHSRsfGRVeKeXk73GPXPzk5ktTpsZfuWzpWA5DVta1HQ5iWLt7iyYV8VvZbCIAig0Py8uU70QLf37dM5lyO4vstjtDN6Tw+u1EKwjGES/azwLfD2JxwyRic7hBAAAEEEECgawSSx3FnC1OQ2vDIqLx8+YP09/c7BaF1jFrIu1HTlRZDQ0PO6pdc9lJ0ZUWzTbcCvfvhH82e3rPnFYt52dv94Pn+H9oK6fkif5ygf/vrZ/r87NRsBZPWitLVdho0Ban5EQDp2/s0PBsaGpFQKPT19k5PE3J6kgjS7TKWDgsQLtlPAOGSsTnhkjE43SGAAAIIIIBAVwhoPRbdMlOr3QRqvPow+/LVj86DbDS6K9nLzKPjC0cizta1wcig8/A7Nj7hrLLIZM6cN4c12yYnZ2Rz61Wzp/fseRo2aOjgtS0trcnC4orX0x49/rZel3TmzHmjoZftec0OYGxswvm86JvjgtS08H4q1foqLl3BpwXLh4ZHJRIOO2+OTGdSUizkg3S7jKXDAoRL9hNAuGRsTrhkDE53CCCAAAIIIBB4AV0JFD3ck1zuInBjXVxak8U/ggZ925WOsVIuO28A04daDY8ikYj0D3z5z/pArw+/91eNXF6kJRbba/reFhdXZXFptenze/XE/b2PonW8vDadx8nJaZmampWR0TGvpz94vIZKR0cHop+Fdjf9/L1+8/Ojxa/b3f9j1z882PH9O64rCvW7pr72z1k8Snfqs+SmX8IlN0r+HsM3wl/Phlez/6XXcEgcgAACCCCAAAIIdEzgy7ahE2dLi5vtZlYD1QdWXTGkr3VvdXvRl1fSx5se+sbGS5manm36/F48UcOG33/7fy0HDho0aXFsXYWmbyzTOkzNfh50Vd7nT7+Z1OvSN6tpOBaUpvOhxc2ta5UF5f4Zh70A4ZK9OeGSsTnhkjE43SGAAAIIIIBAoAUuL9N/FMi2e/NaIxBdhTQ9PSe6PcqPItq6JU63xjXbXr76wdkGRHMvoNsXdRujn01XpW1svpLx8YmmL6ufd/08tHt73NbWa5mYnG56nH6fqEXVD/Y/ys1NsLa9+n2fXC84AoRL9nNBuGRsTrhkDE53CCCAAAIIIBBYAd2yFI/tB241g4ZKs3MLvtSs0dUquzvvpVqtND0Pb9/9XbT2E82dgAY3+lp6Lejtd5ud1bcHbrS0eikeP5Bctn1bQEPhsLx69WOgtsVdXJxL4uiw7aGa3/Pt7no8Urtzsj2KcMnWW3vjm2BsTrhkDE53CCCAAAIIIBBIAQ2WtCZOJ9vIyKizzSmXu3SGoUW7dWWKFkRutenffBpu6CoVLVbeSiNc8qaXTqec1XDtWB2kK8h0q6S+wa/ZpquXNGip1WrNXuLJ8/QNhaurW84bDoPSgvgmSL9s1LkdnzW/xter1yFcsp95wiVjc8IlY3C6QwABBBBAAIHACWSzF5I4OujoFhnd7rayuunUVbrbsqZFnLXGjpumf9NpQKYrUKZn5kWDqrumP0sm45JJp3x56Hz1+qdvru9mfL16TLu3WQ4NDYvWM9K3ATbb2rliT7fura1tyeTUTLPD8/08DdG0mPlTb1r0vVMu2PMChEv2HwHCJWNzwiVjcLpDAAEEEEAAgcAJnJ+fynEi2tFx6Taz7ZfvXIdJ3w9Wi5CfpZJyc3PthA3fF0/WwsVapFy3A7X695+uppoKUFjQ0Ylr0PnnT79KpaJv82tPGx4edea72W2KusLl5ORI0uenLX8uHrpDLT6uK6s0ZApK05V7uv21HdsUg3KPWuS91e95UO7luYyDcMl+JgmXjM35pWMMTncIIIAAAgggEDiBdq7ccHuzuvVNw6VmmhYn3tv7IPU/tjU99mYu/fnBweeWH6rnF5ZleXm9maH23Dkf3v9vW2t4zc4u/FFzqbktZ/rZ0e2gWourHe3lyx9kdCxYxd8rlZJED/ekWm1f6NcOS67Z3QKES/bzR7hkbE64ZAxOdwgggAACCCAQOAEtbh2L7oo+aHeqjY1Pyvb2mz9KkHobha5IOj09FpFbp2bT9su3j26T0pVNO59/bynwGB4ekddvfvY2yB49Wj9Xl5cZ3+5eV6ToFkpdCTQ+MSWLiytNrwrSVUuHhztSyGd9G9/9C2nwtbq21ZZrt3LRUqkghwc7ziq/59hYtRTMWSVcsp8XwiVjc8IlY3C6QwABBBBAAIHACehKhlh0r63blxrdtBZk3tx6JbrNyWvTgtGZ9JlEIhGZmp4T3YqkD5iPNT1etwG28nfgm7d/E633Q3taQIMl3YJ1e1t3TaXBkc6lvutIgyQnUAqFJDQQlnAkIoORQdGAL+yyiLduiezr63cKxN9vXreD6jj0c6qfm/ptXW7rdaeG1/3PUX//gPT39zmfY90+qeMPWisW8nJ4+LltBcw7f788Und+Dv46AsIl+1nhm2Bs3sofFcZDpTsEEEAAAQQQQKAtAl+2xe3J9XXnVjLog/vMzLwsr6yLPqB7afV6zSlGPtA/IAMhPffxYEmvqzVnorpSq1T00s03x87NLcryysaTIVbTF39GJ2q9JV295KXukq740a2HOo/6udCcUMMhfQvYU6HhY2w619VK2QkeFxaWvn4+dDucfvbdNO1/fmFJpqfnvhx+eyvOv26d//L1En362evrk9BASELhsJtLmx+j96wrl/R789waq5aCO6OES/ZzQ7hkbE64ZAxOdwgggAACCCAQOAFd9ZNIHLa0ksePm9K3w62tv2h6m5PbMWi4FIvtSalYcHvKX47b3n4rupWP9rSAhn5H8X3J5S5dUzVbMF3Dki9h1Lf1l3Z33otuBdNtdFtbr78GVHu7H1zX34oMDsnr1z8FciWSa9g/DlSL6OFOR8Nkr2N2ezzhklsp++MIl+zNCZeMzQmXjMHpDgEEEEAAAQQCJaBBi24R8/Lw344b0FUpi0urMje31NTqFC9jurxMSzx24Gmr1vfX1xUss3MLzvanZlbTeBlvNx+r28YSRwdycZF2fRvvfvi7RCJDro+/O1ADQy0Mr3Nzf060xpZu/VxZ3RRdFXXXdj7/5rrO2Nz8kqysbHgeUxBPcMLV6J4TuNEQsBIgXLKS/rMfwiVjc8IlY3C6QwABBBBAAIHACOiryJPJuLM9rNN/E41PTMra2gsJh7XWTvuaPljrG+N0m1QrTcMLrfkzNjrhbLXSlS20vwroW9iO4oeSzbor6q2uP//tPzwHdldXFfn08TcZGhqSrRevJRwe/DqYD+//5Wyt07cIjoyMOf+7hl6fP/3qbJF00za3XouurHsOTb/r6fNTOTk5chy6vd0FiZ3+Hdbtju0eP+FSu4X/en3CJWNzfgkZg9MdAggggAACCHRcwHm4TJ/J6Uk8EEV9h0dGRV/ZrquX2tl09cxRvLUVSw+NTwtFr29sy/j4VDuH35XX1vBGC3prkOmm6dv+fvzp/7g59JtjTpJHkkrpGwPFeWPg1os3MjLypTj8b7/+lwwNj8jGxkunILc2fUPi/t4H11vD3r77uww+owCxUi7J/v5Hp1ZZt7Yv2x+17tWfNa+69V56YdyES/azTLhkbM4vI2NwukMAAQQQQACBjgrow74+iOtKkk7/HaSFu6emZ2V5eb3ttWw03NCtQPrmsHY0DR50ZUwzb7trx3iCcs0vBb31TYQlV0NqJlzSz/HHD//6Zm71LW26xVLfMqfbPnW7nAaAdyvjLjVoPDp0WdS6T/72d++rqVzdcIcO0i1xuoKv1hXh0pei7ne/r6ir1KEPTYvdEi61CNjE6YRLTaC1ckqn/6hqZeyciwACCCCAAAIINBLQh3vd9qYP2xosXWYzLRWybtSfl59r/Zul5bW2F/DWMWUvM84b4trZ5ueXnDfI0f4U8FrfRz+nP/38754IdRXSp4+//OWcL9v8TeeaAAAgAElEQVSl+pzaWqOj47LurFzSbZe3cnwcl/OzE1f9NBN4ubpwBw/qpnCJbW8d/KD42DXhko+YLi9FuOQSyq/DCJf8kuQ6CCCAAAIIIBA0gbstSeVy8Y+HbN1CEpwaK2/f/k0Gh4Y9sWkNn0zmXKamZjzVZ9KC5bHobltrzGgI8cOP//RcL8gTQJcdrDV9dOVQJnPmeuQ//+3fRVe13bVyuSS39brzWclmL2R4eMT5567pqqjPn3578vojo2PfbIu7yJxLIhF1tXJJt9e9ev2T6/F3w4Fqtr/3SW5urgM9XN36FqTfWYHGCvjgCJfsJ4hwydiccMkYnO4QQAABBBBAwERAH+qTxzFJp1Mm/XnvpE++vBXsz8LLja6hD5knJwk5SyWdbU6ra1sSDoe/CSIeu0Y+n3W2Z2k41c6mr7qfeCaFn/1yKhYLEo/tuS6e/WL7rYyPTzrdV6tl2d1579QG09pWWiNocHDYKdp9VwPJTbg0NvZl5dLdtrh6vSYH+59Ex9aoTU3NOlsen1NTT31bntuC5p27dx6PO2fvb8+ES/56urka3x43Sj4eQ7jkIyaXQgABBBBAAIHACOiKhP39T6KFe4PZvIdL+oar4+PY19orGkxpyKRhjoYR918///09awHz48Rh2+tMLS2vy8LCcjDJOzgqrXGUSBy6KiA/PTMv6+svnNHqfD+0fW1tfVtmZuacYzRw0je/PbUKRz8fWnNJV5fdNQ1eE0eHDVWWllZlYXG14XHddsDhwY7kcheBHTa1lQI7NU0NjHCpKbaWTiJcaonP+8mES97NOAMBBBBAAAEEgi+gq3zOz1OSOj1u+2qdZjR0Bcm7H/7heguZFuLe2/soV9XKX7rTFS3DI2OysrLx4Bu99O89XaVSKOSaGaqnczTAmJ7+EnrQ/hTQOdCtcf8/e28CJOmW1ff9c8+sytr3vff3+m0zMCsMDAxmCcRiwCCGnbCwQhgvoECWI2xCgWyFImSEwwpZBnuMUJjxIGAMwhbCmtGAMcNsnuXNvNfdr7trr8rKfd9Xx7nV1a+6uqry+zK/72ZW5v9O9Lx+Xfeec+/vfpn93f8751xJkWv3/u31+XH79suqTtjDh2+cK5AuLK5g4ZTgk04n1K10F9memJhS4tLpdDuZj9weeLZ5vF6MjATh8/rhcDogkUuDdFPcyXrT6aRKFe3nRoGpn3fH3NwoLpnjZUVviktWUDRho91fbiZMsSsJkAAJkAAJkAAJ9B0BKegdi4aQzWZUfZl+efeRG+LmTET4SFSKCAGyHhGazluHpMgtr2xgfHzqGdGqXCrh4cOv2b43Uiz6zguvwemUK9LZzhKQVCyJFBIh6LImYuHGtduqCPf9e18594Y/KZwuBdRPt3g88lRMPft8iEAk4tLp4tASuZPLpdWfiegkUXCzcwtKWLosCm5Qdva8W/b6c208IvfnvpibFcUlc7ys6M1PjhUUTdjolxcsE1NmVxIgARIgARIgARIwTUDq0kikQj6XgSqQ3GqZtmHVACnSK/WWTurfGLErtZJyuSySySgK+dyF83e53JibW8CMXEPvOi4KfVGEihG/Rvv4/QF1U9xJrSCj44atn5FC2iLOifg4M7uA7a2HSgA6aSL6iPgjQtHZel3yTBeLBRWhFo+H0ai/XV9rdm5RRbZJk35ye6AU9JaIpODYuIpOkj0ctiYph0dH+z39Phg25sO6XopL+nee4pJm5r18sdK8VLojARIgARIgARIYcgLy3iMFfEVgisUj56aY6UAkN33dvvOKYVflchnRyKESGST6pV0TAUJS0xaXVlWNHbkpbmf7YbthHf1chLKp6VnMTM/BHxgZioiXjkA9GZTPZbG/v3VuNNJpuyIsiRhULOZVtJPsqRSpn5yaeZKmJoXg5eh0fpMUuVQqrn4oe7S6ek3tk7RaraYERxGnRkeDSuQchkil80hJFKCw0pEy2s1zw7FXnwDFJf17SHFJM3OKS5qB0x0JkAAJkAAJkEBfEKhUyupQKYd33c3s7VuPHr2JUrFgcpoOTM/MKYFCRIn7975seXSGREbdvHUXfv+IybkNa/cWotEwIuGDS/diemYeUkT7dPFts8QkMmn3ST0hiWZ74cVXu7Jn1v9V6i83Kcp3wWUF0a/SejjX/iRAcUn/vlBc0syc4pJm4HRHAiRAAiRAAiTQNwQkgmPz8ZuoVquWzUkO8i63G81G48LDqkSlrKxsGPJZKhXw6OGbhvqe7SQRK1KXR35tbz+0RUjz+QKYmZ3D6MgYPF4fpF4Q2/kEpMh8+OgQsdjRhYikmPbdu+80hDCTSannTNLazqZYiqCYy6ZRrpQxPjaBwMioIZvD2knEuEjkEBIlCPQuZXZY+Q/Duiku6d9likuamVNc0gyc7kiABEiABEiABPqKgBTJlhQhs03q4ni9flW82uGASjHy+QPw+wJwe7yo1So42Jer59+ueyM+RHySejnj45NtXUoK397uZleikAhMk5NTqNaqqlaTXU2KeUsEk6TGyc1kgQDFjPNYyx7s7W+idoGgKc/OXYO3CG5tvoVCIad4r2/ctGtrh8auqsuWSqo0Uvl9b9vbx2LeGNfbnbDKO8Ulq0gat0NxyTgrS3pSXLIEI42QAAmQAAmQAAlcUQJSi0gOk0abiDUzM3Oq2LIIRSIsSZM/l0Pg6do1odAepGDwSRMhan5hGbOzi21vVJO0PRG+RDw4tu9QxZfHxibh8/uRz+eQflJTx8jcdR1QxY8IS6tr14eyQHS7vZB3bykgffq5ODvmxs27CAbH2pnC5uYDFPJZ9WzIDYFj45NwuZzqlrluUuraOh7gDrI/Uttsd+exWqWKYdJU/P/sZ/Tk33V9dgd4W/tiaRSX9G8DxSXNzCkuaQZOdyRAAiRAAiRAAn1F4K23voaKgVQYOaxL8eP5hRVIQW4jTQSix4/uqcO/3MS1sLCM0eC4kaHq1q9sNqXSnSQaSsZLut1Jk3e4e29++bnIKEPGbe4kKVjr6zeVGMb2PAEpHr21+eBCNLLXG9dut+UnoqgU+5boOEmDO2mra9cwPT1P9B0QKJeKquC63Cj5dhPR+PiWPTYS6JQAxaVOyXU+juJS5+w6GskvyY6wcRAJkAAJkAAJkMCAEJAbtST9rFatqPo0lXLp6Y1sJ6LQ6Og4xsYnVESIRB+ZaVIXRwpfy/XxZsde5kcEBRGX+u1dTpitrBzfTDasN5C1ez7kxr/jvXtbEHp2jEMJmXPzSxgbm7iQo+y9iCFSlF6eMxGtJDXx2vXbKk2TzRwB+UxJtKCwZCMBqwlQXLKaaHt7FJfaM7K0R7+9kFi6OBojARIgARIgARIgAYMEms2GEpXqtRpq9ZoSbdwuN6TAssfjUWlv/dQymeTT1J1+mtfi0qqhtL9+mnMv5rK3+xjpdPJS1xItJymGi0sSLXd5DSt5bkvlIrwer0qbBJ7ka/ZicR34lM9bpVJSEUPVSkVFY8mfSayQRArOzNgfiRU63EUiEW0j2Np3XGX6WwcPzhUaQnFJ/2bZ92nVv5Yr4ZHi0pXYJk6SBEiABEiABEiABJ4hEI2EEA4f9A0VORjPzi1iaWmtb+bUzxORSLlHj+5deKPg6bmLyLS8vI6JyekLo5gkLc4puVsnRcD6efFP5ibnkFqtilQyhmQyoYrgn20S7Xf9xgsqatDOJimGUn+tXROR+eKIs3aj+fNhJkBxSf/uU1zSzJzikmbgdEcCJEACJEACJEACFhAQYUkEpn5oTqcLc/OLKmJJUgDZjBGQKJnw0f7TNMzLRonAJEXST98yqKJ9yiUUigUUClksLq5emXS4Y1EpriKF5PcXNakdJTWk7GxmbmW0P7qIx2E797qXtiku6afPT5Nm5hSXNAOnOxIgARIgARIgARLokoAcxvd2N5/eJNelua6Hz80tYmFxBSIysRkncFzjZweS4mikSXH3ldVr8Hq9Kn0sl8uomkuVSgUjI6MqwsfKul5G5mS2j5w9pFB9LBZBqZhvWzNsfeMmJidnzLox3F/mk4hHVBTg6aLohg3Y0NF+AcuGSdNkWwIUl9oisrwDxSXLkV5ukOKSZuB0RwIkQAIkQAIkMNQE6vUaIpGQuglsdnbBFAu5fS6ZjCKVTBhKpzJlvIvOL738dZDIGjbzBAqFPLa3HhgWNk6KpJ9+h5dosTsvvKpuFuznVq2UEQrtKVHM6BlE0tCWV9YxPT1nS4F4+Tzu7jw2JNTqEn10+ennZ2UQ50ZxSf+uUlzSzNzoF7vmadEdCZAACZAACZAACQwkATlY7+9tKXFIxKWFxVWVSibFxCU9p1QqoFgsPI1AkegWKdZcLpfPrUnTD5Befe09thz8+2FtOuZwcLCNZCLWkSu5FU7S4Sanno/uUQXq6zVIsXqpjC3F6XWKgCc1lSTKKpNOIJNJd1SvSMSWsfFJzM8vqcLml91CKOtNpaR+U1WJbVIMXBjJ788bJ7WWdnceGRS79B1VKTB19HHo60EUl/Rvj75PrP619aVHikt9uS2cFAmQAAmQAAmQwIASSKcSEDFBUnBEVFJ1itwuSASLHMKl0PNVez/b2Lilik2znU9A9vPkNsJnIo6cLjhdTrXvm4/vm8Y3MTGNmdl5Vez6rHAi4oqkeknanIhM4jc4Nq4Kg7tc7qe+5M+lT7lSUmmNweB413WzxGaxmEcmnVL/LJeLhiOzLoMgAtH0zLy6Oc7tfnsNJ2Pq9bpasxQIP+EsnzGfP4CRkTGMjY2r9Z1mtbX1FvK5jCH2ugQfXX4MLZqdLCNAcckylIYNUVwyjMqajlft5cWaVdMKCZAACZAACZAACfSGgBQxPjjYeRrBITVyWi10FNHRmxU871UiQ1ZWNxAMTjCC6ZxNEYHlYH8b9UZdRRCdtOOL3Y6PP7VazfB2Cu+l5fVLhaBUKo79vW1l+21/DhW55PcHlJAkt55JvaZGQ6KbmmrvJDJoeWVD9emkicBzFNpDNpdGo17vxMSlY2SOUoNJUuVOi2QySFLupH7SeecbGSefNY/Hp1LsJqemUa1UsLl535SYa6fwc2xbVnLqIbGcIA32igDFJf3kKS5pZk5xSTNwuiMBEiABEiABEhhqAlK8WYQGiSYZtCapSysrG8/dWCbvm5elMunkICKKpE6J0CDihEo7rNdVJIydKWNbmw+Qz2ctWepxAfXVC4t3y/ok9VJSMDtpXp8f6+s3VZFwo032WCKw9nYfq/ROu9vU9CwWFo4ZNOo1hMOHhgujy9xEXJOIQUk5ffY8pBS/5wQeqf103M8a4eesSEVhye4npvf2KS7p3wOKS5qZU1zSDJzuSIAESIAESIAEhppAoZBTB38dB/BegJYaNzOzCyryRQQ0SYlqNVsqnem8VCY756hSvsolVXfnpElto1jsSAlg8udS30pEERFSxscn1Z+73O7navtILaxqtaoKscsvs2KZRPPEYmFLlivpYRMTUwiMjMLj9qrUOlmrqttVKUPqCHUrZMkar12/o9barolgl04nEI2EtD7X8ozJfsked/d5Oj6CHu/p2+LSiShq/XmJR952z9Qg/pzikv5d5SdNM3Prvyw1L4DuSIAESIAESIAESOAKEZAoGSkgLCLT6eb3j2BkNHhc3LteV4KH/LIqUkInIokKcbtdaDZF8DhOjVpblyvl9dZlEkHo8HAX16/feZpCFYse4eho/1wcIi5INJPT6cD09DzmF5af9pPUNrlV7DjiyaXqHI0GxzA6aqxG0eHBDhKJqKXb4HS54HI6cRJVcyww1U2leV02ISkSvrZ241IhTRhHI0dKzDrZa0sXOTDGzo+IGpjlcSFtCVBcaovI8g4UlyxHerlBikuagdMdCZAACZAACZDA0BNIJGI4Cu0qEcDj8aj0HknzOd3kZxLpEgkfXul6TCdrGh0N4sbNu6Yjfrp5WNLpJA4PtnHz5l34n0QvSSTVo4dvGhJg5Ba22blFJShJQe79/W1k0snnpiRC09j4BMbGjiOfTur7nO74+NGbKkrqKjWv16tEQZ8voFLOpEaRNI/Xo2o05XNZJZLyPHGyqycCkvz7s7WuyOgqPfn2zJXikj1cL7NKcUkzc37RaQZOdyRAAiRAAiRAAiQAqDSiRr2hRAkRJC5qUqBY6skMQlTIwuIK5mYXIRE3OpoIQVI8fXZ2AeL7pG1vPUQul247BRGVpqZmMT0zB4ksi8cjqlj1ZU32UiLQRgKjKrXOHwioCC4Rl+QGt6vURCQbH59S85bILbbLCZxfR8maGk1kf/UJUFzSv4cUlzQzp7ikGTjdkQAJkAAJkAAJkIBJAlLLJhKRCKarfVCVdLn5hSXMisDkdJqkYL67FLSW+lbSbtx88ekNaCd/LoWv2zURDEQwkhQ54X+wv2M4VVFqI0ldJ5fbg0w6oaJ92AaXwHGEG/d4cHe4u5VRXOqOXyejKS51Qq2LMVf9JaWLpXMoCZAACZAACZAACVwJAnKj1f5+57d/9dMiJdVq49qdZ4ps2zU/ibbZ291Uhbjn5hextLSmXLVaTRyFDlQkktGaVnKTnNSMOh7DRgLPEzgbuURGJHCaAMUl/c8DxSXNzCkuaQZOdyRAAiRAAiRAAiTQAYFMJoWD/S11I9jVbg7cuPkCgsFx25dRqZRV8XS5TUzqIq1v3IREE0k7/TOjE5HIK6m9xEYCJEACZglQXDJLrPv+FJe6Z2jKAsUlU7jYmQRIgARIgARIgAS0EJA6N8cFv72qQLSk2+zvbapr5j0eH9xu95Mb0J5cQV8tQ26iO2lyo5mIIf1W50eutt+4dkvVMLK7CY/trbcgN5qJXxGXpA7SSUul4k/T5uyeC+0PPgFGLg3+HnezQopL3dDrbCzFpc64dTyK4lLH6DiQBEiABEiABEiABCwnUK2WcXR0iKLcwoUWXE4X5uYWIdfC12o1JSD5pAC4w/Hk5rUWpBSTpHpJLaFKuQR/YBTB0TFVNDwcPuibWk1Sk0ZuYJuZXdBya5wUQd8Scal4vrgk78GPH99TP2cjASsIUGCyguJg2qC4pH9fKS5pZk5xSTNwuiMBEiABEiABEiCBMwQkKqlarSCViiERj52bejUyEsTi4ooSjiQqSQ6xlzURoiSNTgSnfmgOpxOzM/NYWl7XNh1Z+8H+toreCo5NYH39por4Ot2Siai6UY6NBKwgQHHJCoqDaYPikv59pbikmTnFJc3A6Y4ESIAESIAESIAEnhCQaKNisYB0OolsJtU2hU0OrlKraGxsQkUySZHp85qIVRKxlIhH+iJqSeYp0Urz80ttRTGrHg6pTSWikdzSJm1iclqJS2dFOUmZe/TwTavc0g4JqGeMZyw+CGcJUFzS/0xQXNLMnF98moHTHQmQAAmQAAmQAAkAkJStSPgQUqjbbF0kSS+bmJjC2vrN51iKqBI+2kcyGVepcr1uUutocWkN4+OT2oQlWXM6lcDBwfbTq+H9gRGsrd145pY6eQ8OHx0gFjvqNSb6JwESGHACFJf0bzDFJc3MKS5pBk53JEACJEACJEACQ06ghUIhj92dx6jXa12xuHHzxWduXRORKhTaQyadAtDqyna3g0UAG5+YxvLy+nOpaN3abje+VquoaKTTBc5ljESUiMgkkVT1Wg1S3+rq377XjgZ/TgIk0A8EKC7p3wWKS5qZU1zSDJzuSIAESIAESIAEhppAsZjH3u6mqrHUbZP0uI1rt5VIVSjkEI+FUSoVuzXb1XgRlYLBCUzPzKloJZ2tUa+jWCoiHN5nkW6d4OnrOQJMjeNDcZYAxSX9zwTFJc3MKS5pBk53JEACJEACJEACQ0tA3rtisbBKxbIiskiEnNHgOBr1Gsrl0tMUsF4BlhS4hYUVBMfGL6wHZdfcstkUEvGo4mA2zdCuOdHucBOgwDTc+09xqff7T3FJ8x5QXNIMnO5IgARIgARIgASGloCKWtrbQrVSHjgGcpvd2voNiMCks8m7bDQSQjQaYhFlneDpqy0BikttEQ1VB0Yu6d9uikuamVNc0gyc7kiABEiABEiABAaegLxf1apV1OpVVMplFEt5FPJ5VCqlgVx7IDCKtbXrqp6R7iYF0Q/2t1WBdDYS6DcCFJj6bUd6Nx+KS/rZU1zSzJzikmbgdEcCJEACJEACJDDwBPK5DMLhA5TLZTSbjYFer8fjxcbGLYyMBnuyTqkzJUXM2UigPwnweNuf+6J/VhSX9DPnp08zc4pLmoHTHQmQAAmQAAmQwMATkJo/kUgIqWTM8lQtp9OFVqtpud1ON2V+fhmLS6udDu96XCadxP7+9sCLeF2DogESIIGeEqC4pB8/xSXNzCkuaQZOdyRAAiRAAiRAAkNDoFarIZWKIZtJo1arqGvvm82mqfVL0e7x8Sl1+5qkn7lcLmUnmYwhFj1SN8X1ui0srmBubhEifOlucuve/t6Wui2PjQRIgAT6lQDFJf07Q3FJM3OKS5qB0x0JkAAJkAAJkMDQERBBqVwuolgsoFQqoFQsqFvN2jURlkS4mZ1dhNRuOdvy+SzCR/vKbi+biEqTU9MYHR2H3+eH2+2G0+VSYtN58zYyV2Em66pWy3A6jm/F83g85w6NRo8UBzYS6D8CPN723570ZkYUl/Rz56dPM3OKS5qB0x0JkAAJkAAJkMBQExDRRNLmRGCKxcJKbLqoTU/PYmX1+qUCjYw/PNiF3ETX6yaCktvlPhaVnA5MT89hZmbe9LTk/TSViiMSPnxSqNuB8fFJrK5eU6LV2ZZMxHBwsAOgZdoXB5CAPQR4rLWH69W1SnFJ/97xU6iZOcUlzcDpjgRIgARIgARIgASeEJD0tmgkhEQi8ly6XGBkFOvrN+DzBdrykvc5SY87+14n9kulIrKZJCTKSX4uvxwOp6rbZHdbWb3WkbgkAtzhwY4SmE632blFLC+vP/NnTIuzexdpnwRIwAoCFJesoGjOBsUlc7y67k1xqWuENEACJEACJEACJEACHROQd7FEIorw0cHTotSjo2OqSLb806omkU35XFaJUMGxCeVT/t0ukcnr9ePW7ZdUipzZJkyERyx29NzQlZVryqYS1Bo1JBIxVAykGJqdA/uTAAmQgJUEKC5ZSdOYLYpLxjhZ1ovikmUoaYgESIAESIAESIAEOiIg72NSnDuTSWFiYgqTUzPwen0d2TI6SFLz0qkEIpFD00XGjfhYXFzF/MISgOdrRV02vtFs4iuRKL6yt4sbzgZmvM+KUxJ1Jelv573DNlotPCqUsez3YsztwlG5Co/DgTnf+bWajKyDfUjAKAGpL8azlVFaw9eP4pL+Pae4pJk5vwA1A6c7EiABEiABEiABEjiHwPE7maSsyeuwOUGmc6At5HJZ7O0+VjfQWdV8Pj/W1m9iZGTUsMl6s4kvH4XxO2/cw042C6ms9FOrs7g54jdsI19v4OPhJEacToy6XTgoV/FDi9OY9boRq9bRaLaw6KfQZBgoOxonIJ9b9RlmI4HzCVBc0v9kUFzSzJzikmbgdEcCJEACJEACJEACfUWghUwmrW5bq1TKlsxMIq9U8W3n88W3TxyotLZmA/FSGW/FE/iTx5u4l0yieep8/g1TQXxoZgJHlSp8Tiem3G5MeN62KV13ihWkanXUWy2IuPT5dAHpel25cTkceHUsoKKYvpgpYCPgw0+szMJ9zs17liycRoacAI+yQ/4AXLp8ikv6nw5+IjUzp7ikGTjdkQAJkAAJkAAJkECfEZD3wUIhh3QqjmKxqG6zazSOBRqJpJIb2lxOuQXOqf78vOLh0tft9mA0OIa5uaVnopbEvtiU4tu1ahXVWhWhQhFfSWfxejyFx+k0mudEfYigtOb3YqtUVuLSks+LH1ycxpzXrcSkr2QK+ItkDqVGEysBLx7kS5eSDbic+KXrSxh3Xyx69dnWcDokQAIDQoDikv6NpLikmTnFJc3A6Y4ESIAESIAESIAE+pSA3NLWbDTQbDWf1o5RCXoOhxKZ5H+tJ/WORChq1Ouqr/xMCnhLoW2XS34dizeVSgWZdBzZbEaJS9JXfHwilsbnUzkUGk1InSQzbc7rwXrAi3Clhni1hkqzBUcohMyffwrFchlz7/8GuF+8i5ZTajM93757bhLfMjNuxiX7kgAJkEDXBCgudY3QtAGKS6aRdTeA4lJ3/DiaBEiABEiABEiABEjgWQIiPEUjISSTcVVH6nSTiKPf2o9hq2hNCl5jdwdf+qf/BPH9/adu3vMDP4DZ/+BHAI/3ua3xOB34+vGginwKuBx4OTiiCoD7nLrqXPFpIQESGEYCFJf07zrFJc3MKS5pBk53JEACJEACJEACJDDABOTd8ii0j3g8fOEqPxaK4/VssXsK9RoO/veP4o1/8ycq0koipk4Kk3/L3/p5jHzrt7X1IbfJvWsiiG+cCmKet8q15cUOJEACnRGguNQZt25GUVzqhl4HYykudQCNQ0iABEiABEiABEiABM4lIGlvm4/vo1QqXEjoU/Es/m083TXBej6Pz//dX0YmkVC2gsEg8vm8+v3cnTt499//B4Z8SOFvuVHuW6fH8XUTxm+4M2ScnUiABEgAAMUl/Y8BxSXNzCkuaQZOdyRAAiRAAiRAAiQwwAQKhTw2H9+7dIVfyxbx0ZCkzHXXWpkM/u+f/5toNZvPGXrHt38Hln/ub5py8O6JUfzw0oypMexMAiRAAkYIUFwyQsnaPhSXrOXZ1hrFpbaI2IEESIAESIAESIAE+p5Aq9VELptRt64Fg2Pq5jbdrV6rYXv7LZRKl6e85eoN/MPNQzTP1PI2exBoVSrY/l9+E48/81dP0+HkRrvZa9fxzr/1H8O1vm4YwYTHjV+8tgi5UY6NBEiABKwmQHHJaqLt7Zn9O6W9Rfa4lADFJT4gJEACJEACJEACJHC1CeTzWSQSUeRzWVV7aGQ0iOmpWQTHxrWJTHLL3NHRvppHuyaa0u+HEvhS9jh1bt7rwQemx3BUriQsNUEAACAASURBVOGLmTxqJm6Qa0QiiPzZJ5H+6lfRdDgw/eo7sPjBD8K5vNJuGs/8/NtnJyC/2EiABEjADgIUl+ygerlNikuamVNc0gyc7kiABEiABEiABEjAYgLR6BEi4QMlLJ00h8OhClwHgxOYmprBaHAcEtVjRxO/Mge5IU4iqIw0ua3t08k8krUavnNuEiMuJ9K1Oj6yF0WiVjdi4u0+jQZajYb6d4fbDZhcZ9Dlwk+vzmE98PztcuYmwt4kQAIkcD4Bikv6nwyKS5qZU1zSDJzuSIAESIAESIAESMBiAhKxJOlol73XORxOzC8sYX5+GSI8WdGazQZqtRpSybi6HU6KeXfTRBr7jd0IdkuVbsyYHnt71I+/vjSDMbfL9FgOIAESIAEjBCguGaFkbR+KS9bybGuN4lJbROxAAiRAAiRAAiRAAn1NoF6v4cH91y8Vd6QG0+rqNYxPTHW8FnlvrFbLKJVKqJRLqFTLKJdKKJcvr7FkxuFHD+L4Wt46e+18Ox3AB6fHVfSUPXFd7WbAnw8eAR5pB29Pu18RxaXuGZq1wE+iWWJd9qe41CVADicBEiABEiABEiCBnhNo4Y2vffFScUlEpfX1G3A6O4vOUalvkRBSqZgqni1RSna8R/5ROInPpvPaiPqcTvzg4jTeOT6izScdDT4BiQ604/Mx+OQGd4UUl/TvLcUlzcz5pacZON2RAAmQAAmQAAmQgA0E3nrwVVQq5XMty0F3be0GJqdmDHuW2knNZkvVUJLIqHgsgmQyZnh8px0/Gc/gL5JZSE2ms7fJdWrzsnFuhwPfPD2G904GIb+XJjfGnfzeDp+0OSwEeLQdlp02sk6KS0YoWduHn0Breba1RnGpLSJ2IAESIAESIAESIIG+J7C3t4l0KnHuPN1uN1548TW4XO6266hWK+rWuXKlhHqtikqlgkql1HU9pbaOn3TI1Bp4q1BCtt5AodHEvVwRmfpxsW67mqTDBd0uVVTc5XDgHeMj+MDUmPo9Gwl0ToBH287ZDd5Iikv695SfQM3MKS5pBk53JEACJEACJEACQ0Mgl8sglUrA7XJhdm4RXq/PtrUXi3lsPr5/birO1NQs1tZvKN+SzlYsFuD1es+dz8H+NtLphDYx6TIgErn02VQOfxxN2cbtPMMSufRjy7O4M+rX6pfOSIAEBpcAxSX9e0txSTNzikuagdMdCZAACZAACZDAwBKQ9ypJISsUckinksjl0k/FHokeun7jRfh8fnVb2+kb20TwiUWPlKgjNsbGJjG/sAyPx2OKVTweQehw97kxweA4xscnUSoVkckklXAkBb6vXb+NkZHgM/2lrlIkctg39WKOylX8DzthUxys6Ox3OvGL15cw6emsRpUVc6CNwSDA+kuDsY/droLiUrcEzY+nuGSeWVcjKC51hY+DSYAESIAESIAESEARkHSyWCyMZCJ6oTDjdDqVqOMPjEAEnxOhSUShbObZ6BwpwC23u0l/o61Wq2F/fwv5XMbQkJGRUVy7/gJE+DppzWYDyWRcpdjJLXAiRPWylZotfGQvomogJWp15G1OkTtZq6TE/acbi1j0G+ffS0703d8EKDD19/7omB3FJR2Un/VBcUkzc4pLmoHTHQmQAAmQAAmQwEASkHcqEYj297chAo2R5nK54HA4VbTT2Sb1kTau3VIilNEmcwiF9pCIR4wOURFSi4urz/U/XsuWuhmul60FIF6pweN0Il6t4UG+hNdzReRsFpk8Dgf+y5srGHVLRSY2EiABEuiOAMWl7vh1MpriUifUuhhDcakLeBxKAiRAAiRAAiRAAmcIFPI5bG09sCStbGFhBQuLK6YYS0qbpLYZfcfzeLy4ffsluD1e5afRqEMiqeR2OPl9v7VGq4VUrYFPxDN4PVuwdXo3Rvz4wcUpzHkZvWQr6KEyzuPuUG33qcVSXNK/8/y0aWZu9MVD87TojgRIgARIgARIgASuJAF5t4pGjxC1oG6RFAC/eesuRAA6aZKmJqKPRDZJmt3ZFgkfIho1Li4BDgQCI/D7A6jWqiiXCj2PVjKy8fFqHb+2FTLStas+75sM4nvmp+B18ua4rkByMAkMOQGKS/ofAIpLmplTXNIMnO5IgARIgARIgAQGnkClUsbe3iZKxe4ja4JjE5ibW1TFvcvlsioSXqtW4fMH1J+fvYHuKLSnaj8Ncis3mvg/oyl8MdM938s4Sd2lb50ex4dmx1XNJzYSsIIA6y9ZQfHq2aC4pH/PKC5pZk5xSTNwuiMBEiABEiABEhh4Aqr20eEuEomoJWuVgttSm0lqOZ2ugRQYCeL69TvPFOQ2H7lkyRS1GjkoVfHRUByp2vlpe6MuJ6QQeLMlFZs6b3eDAfzQ4jTG3LwxrnOKHPk8AR55h/GpoLikf9f5SdPMnOKSZuB0RwIkQAIkQAIkMBQEpO6R1D+y811LIiBmZxewuLQG+b2kzB0e7CCVig88448fJfCFM5FLcpC4M+rHjy7P4lGhhI+FEqY5iA2nw4EXn9hhOpxphBxAAiRwDgGKS/ofC4pLmpnb+cKjeSl0RwIkQAIkQAIkQAJ9QUCii0KhXaSS9os8Uo9pZeUaxsYnkE4nED7aR632/O1zfQHGokkUGg18/CiJe/nSMxbH3S788NIMbo348bFQHF/LFQ17lEPIrVE/lnxeBFxOfGBqjHWWDNNjRzMEmBZnhtbg9KW4pH8vKS5pZk5xSTNwuiMBEiABEiABEhhwAi1105pELZ1OYbNz0VJ3yecLoFQuoD7gwpJwfJQv4/eOEsg1Gk+xznjc+ObpcbxrchThcg2/uRdB3WBanNRW+obJMXzLzBiCT1LgWGHJzid2uG1TXBrO/ae4pH/fKS5pZk5xSTNwuiMBEiABEiABEhhoApKa9ujhm6hWy2qdfNeyZ7trzRbyjSZaaGHM5YLn1G1uD/Nl/PODKIxWXHplbETVVhpxPX/7nj2zp9VhJkBxaTh3n+KS/n2nuKSZOV94NAOnOxIgARIgARIggYEnUKtVUSoVUa2UUSoXUSmXUa/X0WpJQe6mKszNZh8BEZV+fSuEWPX8gt+nPU973PjxlVms+r32TYiWSYAEhp4AxSX9jwDFJc3MKS5pBk53JEACJEACJEACQ0VA3rVEbKrXa6rgtqTKFYt5xKJHQ8VB52ILjaYSl+Sf7ZpELL1nMgimwbUjxZ+TAAl0Q4DiUjf0OhtLcakzbh2PorjUMToOJAESIAESIAESIIGOCMj7V/joALEYBaaOALYZ9KhQxv+6H21rOuB04ldur+JURl3bMexAAp0SYDpcp+QGYxzFJf37SHFJM3OKS5qB0x0JkAAJkAAJkAAJACqS6cH911U0E5v1BNK1Bv48mcFXs0UUL4hgcjoc+JVbK+p2ODYSsI8Aj7j2sb06liku6d8rfvI0M6e4pBk43ZEACZAACZAACZDAEwLbWw+Ry6XJwyYC1WYLr2cL+JNoGtVWC41zbo/74aUZvHti1KYZ0OywEmCU0rDu/MXrprik/5mguKSZOcUlzcDpjgRIgARIgARIgASeEEgm4zg82OaNcjY+Ec1WC8laA7FqTYlM8s/T7daoHz+3Nm/jDGh6mAiIqCSNZ6xh2nVja6W4ZIyTlb0oLllJ04AtfvEZgMQuJEACJEACJEACJGADgVqthsPDHWQzKRus0+RpAqlaHX8cSeFBvgS5Te6kjbtd+PmNBUx53ARGAl0RYLRSV/gGfjDFJf1bTHFJM3OKS5qB0x0JkAAJkAAJkAAJnCJQqZQRi4VRyOdQr1fhcDjhcrlQrVYY/WDxk5KvN/CPtkKQdLmTJvWWPrw8gxdGAxZ7o7nhIcAj7PDsdecrpbjUObtOR/KT2Sm5DsdRXOoQHIeRAAmQAAmQAAmQgEUEpKi3iEmNRh0naTVHoX0UCjmLPNDMCYG/9/AALbQw6XbD73RgzufBd8xOYtLjIiQSMEmAR1eTwIa6O8Ul/dvPT6hm5hSXNAOnOxIgARIgARIgARJoQ0Dez45Ce4jHI2RlMYFUtY4JjxvO49I4bCRAAiSghQDFJS2Yn3FCcUkzc4pLmoHTHQmQAAmQAAmQAAkYEZeO9hGPhcmKBEiABEhgAAhQXNK/iRSXNDOnuKQZON2RAAmQAAmQAAmQQBsCkiYXOtxFMhkjKxIgARIggQEgQHFJ/yZSXNLMnOKSZuB0RwIkQAIkQAIkQAIGxCW5RS6VjJMVCZBAnxLg7XB9ujF9Oi2KS/o3huKSZuYUlzQDpzsSIAESIAESIAESaCsuNbC3u4lsNk1WJEACfUyAAlMfb06fTY3ikv4NobikmTnFJc3A6Y4ESIAESIAESIAE2opLTRzsbyGdTpIVCZBAnxOgwNTnG9Qn06O4pH8jKC5pZk5xSTNwuiMBEiABEiABEiABAwTy+axKi3N7PEglY6jX6wZGsQsJkAAJkEA/EqC4pH9XKC5pZk5xSTNwuiMBEiABEiABEiABEwTkXe2tB19FtVoxMYpdSYAE9BFwwOEAeK7SR/wqeqK4pH/XKC5pZs4vQc3A6Y4ESIAESIAESIAEDBKQ9zS5Me7wYMfgCHYjARKwj8BlR1UeY+3jPhiWKS7p30d+KjUzp7ikGTjdkQAJkAAJkAAJkIABAq1WE4lEDJHwARqNhoER7EICJGA/geePq6y5ZD/1QfBAcUn/LlJc0syc4pJm4HRHAiRAAiRAAiRAAgYIJBJRHIX20Gw2DfRmFxIgAT0ETh9XJR3O8SQdrqXHPb1cWQIUl/RvHcUlzcwpLmkGTnckQAIkQAIkQAIk0IZAq9nEYWgPyUSUrEiABEiABAaAAMUl/ZtIcUkzc4pLmoHTHQmQAAmQAAmQAAkYIJBOJXB4uItGg7fEGcDFLiSghYDD4YSkrLKRgFkCFJfMEuu+P8Wl7hmaskBxyRQudiYBEiABEiABEiABLQTkHS0aOUQkEtLij05IgASMEOBx1Qgl9nmeAMUl/U8FP62amVNc0gyc7kiABEiABEiABEjAIAF5T5OC3lLYmxFMBqGxGwmQAAn0IQGKS/o3heKSZuYUlzQDpzsSIAESIAESIAESMEkgmZRb4w5Rq1VNjmR3EiABEiCBfiBAcUn/LlBc0syc4pJm4HRHAiRAAiRAAiRAAiYJqBS5aAjRSOjJzVQmDbA7CZCAJQRYc8kSjENphOKS/m2nuKSZOcUlzcDpjgRIgARIgARIgAQ6IFCtVrD5+B5qtVoHozmEBEjACgIOh4MCrxUgh9AGxSX9m05xSTNzikuagdMdCZAACZAACZAACXRI4MH91yEiExsJkAAJkMDVIkBxSf9+UVzSzJzikmbgdEcCJEACJEACJEACHRCQgt4P33qDdZc6YMchJDBMBE5HV8nvpfHM1/sngOKS/j2guKSZOb9oNAOnOxIgARIgARIgARLogECpWMD29luo1+sdjOYQKwkwNcpKmlfRVr8eWS+bV7/O+Sruf2dzprjUGbduRvGp74ZeB2MpLnUAjUNIgARIgARIgARIQDOBTDqJ/f1tNJsNzZ7p7jSBs8IShaZhfD6Oo4GAVt8s3thz2H/z7huAGiZCcUkD5DMuKC5pZk5xSTNwuiMBEiABEiABEiCBDghUKmWEDneRy2U6GM0hRgicTSfie7IRasPcpzdH15NUNyVvtcwKXBSYevXEUlzST743n1D96+wbj+a/kPpm6pwICZAACZAACZAACQwVAYla2t56iEIhN1Tr7u1ieTzpLf/+9m4sYqj7NTgcTrRaze4N0ULPCFBc0o+e396amVNc0gyc7kiABEiABEiABEigCwKJRBSHBztdWOBQswREQJD/NXm4N4tu4PurZ+NJ0WxZrJytzjtfiTh00q3ZNC4SsSD34DxCFJf07yXFJc3MKS5pBk53JEACJEACJEACJNAFgb29TaRTiS4scCgJkEB/EBBh6liQOo6AwlMB6jjbzWzKm9lV8ehtllg3/SkudUOvs7F8wjvj1vEoiksdo+NAEiABEiABEiABEtBKoNGo4/69r8BM5IPWCdIZCZCABQR4JLYAYt+ZoLikf0v4SdLMnOKSZuB0RwIkQAIkQAIkQAIdEiiVCnj08M0OR3PYMQEdxw0dPrifJEACV4kAxSX9u8VvYs3MKS5pBk53JEACJEACJEACJNAhgWQyhoP97Q5Hc5geAjzO6OFMLyRwtQhQXNK/X/w21syc4pJm4HRHAiRAAiRAAiRAAh0S2NvdRDrNekvG8b1d08b4mE578hjTKTmOI4FhIEBxSf8u81tZM3OKS5qB0x0JkAAJkAAJkAAJdECgXq/j0cM3UKtVOxg9XEN6c8MWjzHD9ZQN2mr5/Nq9oxSX7Cb8vH0+1ZqZU1zSDJzuSIAESIAESIAEnhJoNJtIlstwOhyY9vufudKbmJ4lkM2msb+3iUajQTR9ROD4li+7b/XqowVzKgNKgMdwuzeW4pLdhCku6Sd8xiP/Muz5FnACJEACJEACJDC0BLbSaXzkK19VV3C/PDeDD21sYHksqEousz1LIJGI4ii0x5viLnwwenU47pVffkJIwFoCFEqt5XnWGsUle/meZ53fzpqZU1zSDJzuSIAESIAESIAEnhL4dzu7+PXPfQES9+FyHkcvfdPqKt61tIhrExOYDvhJ6wkBRi5d9ij0wxGiH+bAjwsJdEeAAlN3/C4bTXHJPrYXWea3smbmFJc0A6c7EiABEiABEiCBpwQ+tbOLX/vcF84lsjA6il9677vx2vwciQEoFHLY2X6ERqNOHn1KgAfzPt0YTosE+oAAxSX9m0BxSTNzikuagdMdCZAACZAACQwJgWarhWSpjHipiGqjqVbtc7swEwioCCWps/RmLI7/9tOfQaZSOZfKhzbW8bff9x64HEyUSyRiOArtMi3O8OenV8eKk2eVdZgMbxU7ksAQEKC4pH+Te/W3gP6V9olHikt9shGcBgmQAAmQAAkMEIF7sTj++PFjbKezKNdraDw5Z4tI5H8iMN2ZnsKNyUl8YnsHXwpHVGrc2Tbq8eC3vue7MebzDhAd80tpNpsIHe4imYyZHzzgI86PFuKRYsC3ncuzkQAj8OyBS3HJHq6XWeXfBJqZU1zSDJzuSIAESIAESGCACVQaDXzszXv4/QcPLbtB60devIOfevUVuJ3OASZ3+dIqlTL2dh+jVCoOLYOLFv78QbhfjhPPzkPmKe34YjlGNfFBJoFhI0BxSf+O98vfBvpX3iOPFJd6BJ5uSYAESIAESGDACNQaDfxvb9zDHzx4y9KVyaH8Z159Gd9z8yZGvR5LbV8VY5l0Ent7W2i1jtML2cwSsPeIcSxwPS8avS0oUUwyu2Ps3zsCjFyyhz3FJXu4XmbV3m9+/evpe48Ul/p+izhBEiABEiABErgSBI7yBfyDT38GW+m05fMd8XjwYy+9iO+/cxueIYxg2t19DBGY2C4i0Ls6R28fxHmM4fM5OAQoMFm/lxSXrGfaziK/ldsRsvjnFJcsBkpzJEACJEACJDCkBLKVKv7hX30Gr0ftqQsk9Zq+99ZNfPilu5jw+4aGcr1ew/17X7EszXBowJ1ZaGeHZQckm+2y9+Vn7Z5/lDndp7N5DOuucd29IuB0Onl5gMXwKS5ZDNSAOYpLBiBZ2YXikpU0aYsESIAESIAEhptAqVbHJ3Z28CePt3CQy0FujLO6eV0uSDHwm5OTmAr4EXC7Me71qZQ5+ZlENonXfLWKRKmEdy0uYn50xOppaLMnhbzj8Yg2f3R0TMC4CPR8baVn3697F1XFvSQBEugfAhSX9O8FxSXNzCkuaQZOdyRAAiRAAiQwBATuxRP4Z1/8si0pchfhczocSmgSgelEXBJx65tWV/Bz73wHZkcCV458rVbFw7feQKNRv3Jz778Jd3rM6EwcOq63dOyT79v99zRwRiSgmwDFJd3ET76B9fsdWo/8y25ot54LJwESIAESIAHbCIio8y++9gY+/uChLdFLZiYuotOU349feNfX4X3LSyoi5aq0eDyM0OHeVZlu387TXBSSLONsxN35ApNxu32LhhMjARLQRIDikibQp9x0+p8U9M90QDxSXBqQjeQySIAESIAESKDPCPze/Qf4nTfuod7sjxvOxrxe/NQrL+M7b1xT0U393ur1OqSQdyGf7fep9v38HA6nBTftdRbB1PdwOEESIAEtBCguacH8jBOKS5qZU1zSDJzuSIAESIAESGAICEjcx0e+/Dr+1aPHPY9cOo076PGoG+d+5MUX4HP3t8CUy6axv78NKejN1h2Bk2i18957u4s+4tGlu53h6H4lwILe1u8MxSXrmbazyG/odoQs/jnFJYuB0hwJkAAJkAAJkABy1Sp+/XNfwOdCR31HQwp+f8+tm/iZV1/pW4Gp1Wri6Ggf8RgLeffdA6SKfTtZS6kfN4ZzspAAj+UWwlSmKC5ZTbS9PT7F7RlZ2oPikqU4aYwESIAESIAESADAvXgc/91nP49IodiXPNxOJ/7azRv40ZdexITPB6nL1E+tXqvh0aM3IQW92UiABEiABK4+AYpL+veQ4pJm5hSXNAOnOxIgARIgARIYcAIStfRPvvBFfPrgsK9XKoLS7ekpfGB1BcvBoCr6fWtqCh6XRKX0tsWiRypyiY0ESIAEekJABPfW2cL2PZnJwDiluKR/KykuaWZOcUkzcLojARIgARIggQEmEM4X8M++9CV8ORxF44ocTOTlM+DxYNzrxZ3pKfzYyy9hY2K8Z7skhbwfvvU11lrq2Q7QMQmQACguWf4QUFyyHGlbgxSX2iKytgPFJWt50hoJkAAJkAAJDCuBR8kUfu1zn8d+NnelEUia3HffvI7vun4dc6MjiBWKqnbU/3d0hI3JCfz0q69A6jbZ1eKxMEKhPbvM0y4JDAWBy4q4DwUASxbJo7klGJ8YobhkJU1jtvgEG+NkWS+KS5ahpCESIAESIAESGFoCtUYD//r+ffzl7i5qLaDcbKLYaCJTq6N+RSKY2m2evKR+541r+E/e/S64bKrRVK1WsLP9EOVyqd10+HMSIIELCDx7A6DjSRCOpHjxqGn2oenuNkWz3ga7P8Ul/fvLT7xm5hSXNAOnOxIgARIgARIYQALyPhGNhBCJHKIJB/L1OjL1BsLlGv4qlcNR5eoXppYaTT/84gv42ddesWUHhWEiHkE4fIBms2mLDxolARIgAXMEeDw3x+vi3hSXrCJp3A6fXuOsLOlJcckSjDRCAiRAAiRAAkNPIJGI4vBgV13Rfrrl6g08KpTxb+NppGuNK81pbXwMP/HyS3jP0hICHjfqzSaylQrcThfGfd6u1iY3w+3ubqJYuNpphV1B4GASsJGAw+FEq0Xh1i7EJ1FOjHY6nzDFJbuevIvtUlzSzJzikmbgdEcCJEACJEACA0oglYzj4GDnwsObpMf9ZTKHz6XzyNTraA7QRUQS1fTK3Cx+/OW7eHl2Di6nvNKaa/F4BKFDEefYSIAELiLQjXDRzdhh3ZH2zI7TDqWdPle2Hzd8RCku6d9zikuamVNc0gyc7kiABEiABEhgQAm0E5fU4QPAYbmKz6bz+FKmgOaA1GM62VIpBv6jd1/EX7t1A16Xy/BOVyplbG0+gEQvsZGAHQS8Xh8ajQYajbod5jXa7O64SNHD3FZdzuuyvehun8zN8mr0prikf5/4FGpmTnFJM3C6IwESIAESIIEBJZBKxp5ELrUPSZKC32/ly/i/oilI2twgtYDbjZ965WV8351bhgp/N5sN7Gw/Qj6fHSQMXEsPCAQCowiOjSMQGIHH41W1u+SX0+lU/x6NHCKdTvZgZv3jkuKS+b04j5kRjkxDfJY1xSXzz163IygudUvQ5HiKSyaBsTsJkAAJkAAJkMC5BDpJ6wqVa/jDcBKxag1NtFBvoW+jmRzNJuoP30Lyr/4SlRZw7fu+H/WZWeCcCKW5kRH84nvehXcuLqj7qS5qqhB69Egd+vlOxg+WEQIiFMmhXVKRXC4P/H4/AiNBTE5OQ6KTzmvybKVScYSP9lGvX/XIJSOU2vXhkbMdodM/NyIkmbE3rH0pLunfeX7SNTPni4xm4HRHAiRAAiRAAgNIQN4n5OAai4VNr64qt6RVasg1mtgslvFGrohEtf8OwOXPfxaf+83fQLFQUGscnZjAOz/84xj/5g8Cbvdz614fH8eHX3oRr87PYcrvh9RlOmnCK1etoprPIhY5ZDqc6admOAf4/QEsLa/D5wvA4/FADv3tmkTGxWIRxKJHkN+zkUDnBE6et/bRqeJDhFDefPk2bYpLnT95nY6kuNQpuQ7HUVzqEByHkQAJkAAJkAAJPCUgtVz297aQzaa6oiJFvyOVGjaLFeyXq2jBAQea8DkciFRrOCxV0Yu7nrz5HP7sv/hlZJPPphRNzM7iG/+rXwGWls9dt6TIXZ+cxOpYEAujoxjxuJGuVBAvFBEvlfChcT8W3e0Fgq6gcvDAEAgGx3Hj5ouG1yMH+0jkEPFYmJFx51BjRI7hR6mjjuT7LDaKSx09Rl0NorjUFT7zgykumWfGESRAAiRAAiRAAs8SkELUjx/dR61WsQSN/Hfx0/9tXF4Q7xfK+P1QHKWGfnkp9clP4rMf+U21tpGREXi9XqTTafXv3/XLfwfOd7+37brloKVedFutp2t732QQP7g43XYsO5DACYEbN+8iGBwzBCSZiCEU2hvIiCWr6vlQADH0KHXQicf6s9AoLnXwGHU5hE9hlwDNDqe4ZJYY+5MACZAACZAACZwlkMmksLvzyDYwIjR9MpbBnyUzaBrLyLB0Lrk//RP85W//8+dsen0+fMff+1U0b9zsyN+s14MPL89g1e/taDwHDR+BwMgorl27rQp0X9aqlQq2t9+C3EQ4iI2iUL/vKo/1FJd6/4zyKdS8BxSXNAOnOxIgARIgARIYQAKbj++jUMjZtjK5Xe4Pwym8nj2ud6S7tcJH+Mx/8/eRScSfuvb4fLjziPc4LQAAIABJREFUrR/C6od/HM5AoKMpSR2mD06P4ztmxw3dLNeREw4aKAJSx2Z5eR3TM/OXriuXy2B7661L+8itciMjQaTSCTQbV68ek1UCk1V2BupB42IsJ8DIJcuRtjVIcaktIms7UFyylietkQAJkAAJkMCwEZBD7M72Q1truhQaTXz8KIF7+VJP8MoLajMSwcH/8ft49LnPYXZuDrf+/R/EyLvfA/j9Xc0p4HLiFzYWMet9vih4V4Y5eGAJzM4tYmlpVd0ad1FLJmM42N++8Odys9zGtdsqxTN0uKduk+tFU+mil6xD5nRRIXIWjO7Fjh37PCkm//xZksf5i3aF4pL+55VPo2bmFJc0A6c7EiABEiABEhggAnLo2956aGvUkjpcAvjX0RT+Kpl7phbToKDcCPjwH67Nw+dkce9B2VM71zE9PYfllXU4na6OxCUZt7S8BrEjIkGxmEc4fIhqpYxq1Zq6aZet/1hQcpi4SUz6H9crO90YcWTnU2bM9uk94H5czozikrFnyspeFJespGnAFsUlA5DYhQRIgARIgARI4DkC8g6RSsa1FQz+UqaAfxVJotKLoksa9v9DsxP4tulxeCgwaaB9tV3MzS1hUUUuXSxGZjMp7FxQB21ichorK9fgdj8bLSd1mh4+fKPPC4AfC03SeI7pp+eYx/h2u0FxqR0h63/Op9J6ppda5JeyZuB0RwIkQAIkQAIDQqBcLmFvbxPlUlHLih4WyvjdUBzFHtwWp2OBkh73ffNT+LqJUXWrHBsJnEdABKWl5XXMzi5cCkgKeUvNpbORSFII/MbNF+Hz+ZU4k04nEAiMwu8PqEiix4/ehHy2h60x6sbcjl+cFmfOzjD1prikf7cpLmlmTnFJM3C6IwESIAESIIEBICDvDwcH2ypySVe7ny/h944SKA2ouCQcJz1u/MTyHNYCHl1Y6eeKEZBoo9W1Gxgfn7x05vIZzWSSiMciKhJJUuGkePfC4jJcruOIpUjkEJHwIaamZrGyuqEiobY237I9zfWKIed0ScASAhSXLMFoygjFJVO4uu9Mcal7hrRAAiRAAiRAAsNGIJGI4vBgR9uy660WPhHL4P9N5dA8U3dF2yQ0OZrxevD981O4NerjDXKamF/mRkQZifYBWqhWq2i1pAJY75rX58e1a7dVpFE3rVQqYnfnkYpsmpmZx/LKhlojxaVuqHIsCVxMgOKS/qeD4pJm5hSXNAOnOxIgARIgARK44gTy+Rz2dh+jXq9pW8lRpYaPHsYRr+rzqW1x5zgac7vwgalxvH8qCP8VrMHk8wUwNjaORqPRs1vIrNi/0dEgZmYXIOtBqwURZOKJiLZU0PPWEAiM4MbNu3C5Li7m3W7t8v4fDh8gHgur1LjjAuEbKh1zc/M+isVCOxMD+XPzqXHHhclFlOOZaiAfCUsXRXHJUpyGjFFcMoTJuk78IrSOJS2RAAmQAAmQwKATqNfr2N/bQi6X1rrU3z2M4ys5PbWdtC7sEmfyUrzu9+EHFqex5L8aaXJy0JaomuDYxNOVHR7uIpmI9gtWw/OQmkaLS2uQ6+5Pt0ZDPgObyGYzhm1Z2VFS227dfqkrk/L+HzrchUQgShsbm8Da+g2VOvfWg6+iVqt2ZX8YBpsXogaHijwnkmrJZo4AxSVzvKzoTXHJCoombFBcMgGLXUmABEiABEhgyAnE4xGEj/ZNXCHeObCq1IypNfClbBF/FtcrZnU+a3tGrvm9uDHqx2rAD7/DAbcDcMnV7ABqzRaaDgfKzSbytQYK9QZmfB7Med1Y9HngueRGMatnOzu3iOXl9WfMiiApz0wqFb8S0R1utwdz80uqYPZlt7GJMJOIR1GplLSua2xsEtdv3Ol66wr5nKqbJoW/5fa41dVrSlR6+NYbXdu+2gaOj6OXiUfDLCzJ3g77+jt9vikudUqu83EUlzpn19FIiksdYeMgEiABEiABEhg6AuVyETvbxzVa7GpSW2m3VMVesYJYrY6jchXhSlWJKGxvE/A6RWA6VpdKzea5fCS17ttmJ/CeidHjvjY3f2AE6+s34PePPOdJRIuDgx3ksv0tEkptJbmJTYpln41YOrsoeYcWYSadSiCZjGlLE5XIpZu37l4qfBnd6lwuo2qnTU3PYmFhGdlMGjs7j4wOH+h+xwKKLFH+r73gNNAwzizO4XD2vPbYVeRNcUn/rlFc0syc4pJm4HRHAiRAAiRAAleQgLqi/PE9W2vNiLD0F8kcPp3MqSicxoAX7tbxGMx6PfjJlVkVwWRn83r9WFu/DqlRdHwQf76JKLn5+H7fplyNBEaxtn4TXp/PlHAj79L5XBb7+1taBCYp5H39xovweKzZ03K5BNEepa6UfM7z+Yy6BVLS/npdvNzOZ5a2SUA3AYpLuomfyML6/Q6tR4pLQ7v1XDgJkAAJkAAJGCIg7wrR6BEi4QND/Tvt9Hq2iD84SqBGUalThOeOe//UGL53ftLy6CWJ7HC73Rgbn8Li4qr6fbsmEUxSRFoiZqq1KpoN++q2HM/PA0nLu0wkkfoxEqkkEUudCjbyGYlEDhGLHtmeIidrkgix03Wt2nHv5OfHQlNWfe6lkDnb8wSejW4aLkJMjTO/3xSXzDPrdgQjl7olaHI8xSWTwNidBEiABEiABIaMgNRm2dvfRK1qX5HfvVIVv3MYQ7Zun9gwZNv2dLly2dy3TE/gfZNBTHo6v2HsxKDcVibRM16fXxWCDgRGTUX6iJ1GvY5sLo1I+NC2NMvpmTlVNymXzSCbTSmBRASTkyZiWGAkiImJKUxMTHd1+5rYlFsUpdC33cWw5VA/v7CM+fll09zNfgYk7W935xEkuomNBE4ToLhk/nmguGSeWbcjKC51S9DkeIpLJoGxOwmQAAmQAAkMEQG5GetgfxuZTMq2VZebLXxkL4KDsn3ilW2TvyKGXQ6HSo374PQ4XhsfuSBxzdhi5ueXMDe/3LUYI96kIPaRKhBvnaioxJf5ZczOLcDlcqtIonq9pkSsaqWCRrMBj9uj0t+kxpJEAlnR5LOytflAS5RPYGRU3con87ezSYTZ7s5jS/fHzvn2zjaPsL1jf3U8U1zSv1f8ZGpmTnFJM3C6IwESIAESIIErREBu+Nrf27J1xm/mS/i9UAKVU1EltjocYuNyc9zfWF/AtUDnooRE+mxs3JIro7omKe+h8oxJ6lWj0UCzKcWTuynf7lCikqTptSvI3fXkzzEgnxVZj462tLSmbrWzuonQl8/lkC9kVe0lEc2MtWE/xg3f+hm9ZOyTcdKL4pI5Xlb0Hr5PpRXUurBBcakLeBxKAiRAAiRAAgNMQFJhJBJDoj7sbF/KFvFH4QSqSlhgs5vAtMeN//z6EnySL9dBkzS4W7dfsjQlSwka+RyKhTzkVkJJx6pU5FZCc8/E5OQMFpdW4fX6OlhZ90MS8QgOD3e7N2TAgsvlUtFLo8FxA72Nd5HPu9RYSyVjSvBjI4GLCFBcMvdsUFwyx8uK3hSXrKBowgbFJROw2JUESIAESIAEhoSARCtIOowU9LWziXTwqUQWn4pneDucnaDP2P6FjUWsdRi95A+M4Pbtly0Vl05PT549EZZy2TQSiaghcVMOudPTc6oWkd2pYpdtU6lUwKOHb2rbSdkLiSLz+fyW+hRRqVDIIRoJoVjMW2qbxgaHAMUlc3tJcckcLyt6U1yygqIJGxSXTMBiVxIgARIgARIYEgJyo1c4fPBMAWQ7ln5UruFjoTiiVXujo+yY+1W2+deXZvD1E6MdLUGKeF+7fsc2centSbWQzWaws/3w0nlKXSVJg5MC3nLY7XW79+aX1A11utrU1CxWVjbgdHVfrP3snKU4+cH+DnK5tMHlDOdRjiKLwcdjyLtRXNL/AAznN5J+zk89UlzqIXy6JgESIAESIIE+JCC3asmtV3beECURS+FKDX8QSuCwwkLeuh+DFb8X3zQ9jnmvGwGXC16nAwGnEy4D2szc3CKWlte1TVkEDiksLc9juVREtVZVt81JTSW5uU7qDo2OjmmbTztHocM9xOPhdt0s+7lwEHFtdm7RMpunDQl7+T7QKZjZshCbjFJYsgnsAJqluKR/UykuaWZOcUkzcLojARIgARIggT4mIO8FB/tSlDhh2yzrrRbezJXwiXgGcUYs2ca5nWF56R53uzHhcWPE5cCE263qMM143RiXP3M6sODzwn+qNpMIGWvrNzAxMd3OvC0/bzabSmQSwUlqDo2MBHtSuPuyxYk4u/n4nu1Rf6fn4Ha7sby8gcmpGcu5C+udnUcoFQsmbA/LkW5Y1nn+1jscTrRaTRPPxXB3pbikf/+H+xOqn7e6npWNBEiABEiABEiABIRAMhnD4cGObe8HUrP785k8PhlLI9/goaQfnzqP0wG3wwEnHPC7HFgL+LDq90Je0sstwD82gZ99xzsR8Lj7cfo9n5MIYHJrXCaT1DoXEdtWVq9Bippb3SrlEg4Od1DI50yY5rHOBCx2HQICFJf0bzK/hTQzp7ikGTjdkQAJkAAJkEBfEmihkM9ja+uBbcKSLHu7WMVv7UdQ43/c6sunwOikbk5N4le/+ZswHbC2kLRR//3eL5tNqwhA3alkUsx8eWUd4+NTltefkgiVeCyCWCxsqMg6lBwpbTD/Q/ZJfS+epfr909g/86O4pH8vKC5pZs4vRM3A6Y4ESIAESIAE+pBAoZBH6HAXctuVne2Poml8NmnvDXR2zp+23ybwPbdu4ufe+Rp8NhSSvuqcm80GwuFDSGF83U0Eprm5JUzPzMLptLbIt5wbMpmUiswylg7Fo53u/dfrj/trhjfFJTO0rOnLJ9QajoatUFwyjIodSYAESIAESGAgCVSrFeztbtp+5bjUWvq1rSOka/pu0hrIDeuTRS2MjuDvvP+9eGl2tk9m1F/TkKil0OEO0mm96XFCQWpjSfTS0tIaPF6vpWDk7CAFvnuxLksXYpmxYTq+Hq+VRcw7e3goLnXGrZtRw/Tp7IaTZWMpLlmGkoZIgARIgARI4MoRkOLIW5v3bU/fkcSYT8Qy+FQic+UYccLnE5AD5t947VX8wAu34XQYuGZuSEEeHGwjlYzbmm56Edrx8Umsrl2H2+2xlH6lUsajh28YLlo+2GLEYKf/yYNzvH8nj9Bgpjla+gG5wBjFJR2Un/VBcUkzc4pLmoHTHQmQAAmQAAn0AQH5+79YzKvi3SIw2dnkKPKgUMbHjxLI1xt2uqJtzQS+ZX0N/9m73zU0xb0lGkk+L5VyETOzC4ZoNxsNJBJRE7WKDJk13GlmZh7LKxuW12BKpeKIRY8Mf38MtsBkeDvYcYgJUFzSv/kUlzQzp7ikGTjdkQAJkAAJkEAfEJDr0g/2t22vsSRLlVvh/uAogQd5e0WsPsA6dFO4Mz2FX/3gN2HC5xvItct7skTplMtFFIsF9c9KuYxarYrX3vFew2sWOxK9JFFMuptcF7++cRMTE1OWupY1idCWzaZQLORVFJOk40n9tpN6TMN1zhj8CCZLH6AhNEZxSf+mU1zSzHy4vvQ1w6U7EiABEiABEuhDAnIIfPToTcj14jpapFLDR/aiyDUYtaSDt04f8yMj+Mff/iHMBAI63drqSyKNsrk0spk08vkspDi3vC+ffmeWKJxXX3uPyXm08NXXv2ByjDXdfb4A7rzwiuXRSzK7t7lIjKIDclOeFPwWbsPXBktgYrSZtU8wxSVreRqxRnHJCCUL+1BcshAmTZEACZAACZDAFSAgB+aj0D5cLhd8/gB8Xp86dCaTMUhEk9UtW2/gd0MJbBXLVpumPY0E3E4nAm63qq9UazRQajQw5vHgn37Xd2B25OqLSxKFE49HkEkn0WhcXnQ+MBLE7dsvmaJfKOSw+fi+qTFWdZbP+q3bL0FEJjvbcbptQf1KJqMqyksKQD/fBvnIN8hrs/PpGXzbFJf07zE/jZqZU1zSDJzuSIAESIAESKDHBOTvfqkd43a7n0YySBrL/t420umE5bNrtFr4VDyLP0tm0GQtWMv52mnQ43Ti2uQE7s5MY318ApN+H0RkKtRqiBWLqDWaqqD3qMfagtF2ruk8241GQ92AJlE3Rtrc/JK6ic1MC4cPEI2EzAyxrK+kq127fgfB4LhlNs8zVK1W8ejh1+D1+lUaXqlcRDaTuqCY+aAe+wZlXYOyDlsfeVPGKS6ZwmVJZz7FlmA0boTiknFW7EkCJEACJEACg0pAaqbs7W2iWq3YssT7+bKqu1RgapwtfK00KpFJq2Nj+MDqCt67vIj50VElHnldrmfcNFstiHAoAtRVbxLNJ6lcUkvJSLtx80XTQs3e7qYt4q2R+Yq4tL5+E+MW110661silh4/elP98ejoGK5dv62KmUcjRxekyQ3W0Y9pZEaexuHtQ3FJ/94P1jeMfn6mPVJcMo2MA0iABEiABEhgoAhIbZSDg12kU3Hb1rVdrOBjoTgkRY6tfwi4VKqbCwG3RwlK71pcwHuWF7EyNqbS34ahSQ2yo6M9JOJRQ8t1ulx4+eWvN12/KBYL4+hoX4oUGfJjZScp6r2yeg3T07NWmn3Olohzbz34qiruLU3qPEkqXiaTQiR8iGq1fE4U06Ac/wZlHae3dRDXZOtH4FLjFJf0s+cTrJk5xSXNwOmOBEiABEiABPqIgKQDxWNhRKOhC1JXrJlstFLDbx/EkKxdXsvGGm+0chmBoMeD5bEgloNjWBsfw/XJCdycmlRFuYdFUDrNp1IpYfPxA9TrNUMPTnBsAjduvGCo7+lO8lkLHe6q6CXd798SUbO4uApJ57O7xWJHiMciKgpsNDiO2dkFdYtcq9lUBdLT6aRh1nbP1Qr7jFayguJw2KC4pH+fKS5pZq77LzfNy6M7EiABEiABEiCBCwjIFeuR8AEymfTTq8PtgpWrN/E/70UQqxo7wNs1j2G1O+3345X5Obw6N6uEpEmfH+M+LwIeD4YjPuninc9kktjdeWz40VhYXMHCworh/qc7Sq0zKXQdi4bbFg3vyMElg0TkWV7ZsNrsc/akfluxWEQ2m0ImnVLrFAFmaXld1WEq5HOIRg9V0e9BOIdQXLL9kRoYBxSX9G8lxSXNzAfhS10zMrojARIgARIggStPQG6FkwLG5XIZp7Of5KAkrakqb1uXvlNutvA/7YYRqVBcsvvhcTkckHS3Kb8P37y2qmonvTAzY7fbK2u/XC7i8aP7F9QEenZZkl4mdYTGxia6Wq/cTCc1nsS3rndxEXbW1m+qKCKdTdbabDQQGBk9dYFA60ktpkNIRJcuBnas2+l0GXp27PBNm1eLAMUl/ftFcUkz86v8Za4ZFd2RAAmQAAmQwMAQkOiBXD4Dh8StOBzwuD1wezzw+fyqXsrB/jZKpYIl6xWJ6rBcw0cPY0gxLc4SpqeNyMvzqNeDxdFRVSvpxZlpvDI3i+uTk0OZ5mYWsLwL57JpJJIx5HOZS4UOv38E6xs34fcHzLp5rr9E+ESjR6rWk9GUvG6cjowGVVFvr9fXjRlLx4rwlIhH1C19RoupWzoBC4wNcuTSIK/Ngq03bYLikmlkXQ+guNQ1QnMGKC6Z48XeJEACJEACJDDoBAqFHHZ3HkFSeKxob+ZL+PNEBoflKlRAFJslBKQ+0u3pKXz9wgLuzExjJRjEwugIPGdudbPE2RAYEYEnFNq/tLD9xMQ0Vteuw2URYxFyRdg6PNy1XWDyeLxY37iF0dFgX+2mMCgW80gmYiqV7jhqUhq/LPpqoziZrglQXOoaoWkDFJdMI+tuAMWl7vhxNAmQAAmQAAkMGgG50SoWPep6Wc2WA/8mmsRn0nnUe3BDVtcL6GMDcyMj+KX3vht3Z2fgcToZoWTRXh0e7Kh0rfOaRHFIvaX5+WWLvL1tRqIEtzbfsr0O08rqdczMzFk+fysMKqEtl8bhwa7icPyVQYHJCrbd2+ARvXuGAMUlKyias8En1xyvrntTXOoaIQ2QAAmQAAmQwMAQkAiC7S055Da6WpNcRP7/JLL4ZDyDBoWlrlieHuxzufDq/Bx+9tVXcH1qcuiLcVsGFlAFpjcf37swLU6ilTau3UYwOG6l26e2MpkURNyyM0VO5n7t+h3tdZfMAJP1RyMhCI+a3ODH7w8z+Lro2+4Y3u7nXbgekqEUl/RvNJ9azcwpLmkGTnckQAIkQAIk0KcESsUC9vY2IbfIddsqzRZ+/yiBN3LFbk1x/BMCy8Egvu/2TXzbtQ2Meb3kYiGBkzpj6XTiQqtSj+zW7ZctS4k760jmEI+FEY2GVN0zO5pEXy0urWFubtEO85bZlPNJIZ9FIhGD3ObHZjMBB+B0OG177mye/ZUxT3FJ/1ZRXNLMnOKSZuB0RwIkQAIkQAJ9SKBcKuLgYEfVPrGiSTLLH4aT+HzaGntWzOkq25AC3f/RO1/DjakpyG1wbNYSqFbK2Nl9DPkcXNRmZhewsrJhreMz1iQdbHdnE/l8xjY/clvcwuIqZmcXnt7eZpuzLg0LDyn2fRQ6QL1e7dIah19EQERH+dVO1GSB7+6eIYpL3fHrZDTFpU6odTGG4lIX8DiUBEiABEiABAaAwPGB9jHy+aylq/lKtoiPhxOosYp3R1zlpTjo9eI7r1/DT77yEnxud0d2OKg9ASlev7vzEIXCxWLordsvYWTE/mLY1WoFjx+9aVlB/fNWLyLB5OQM5heW1e1x8u/93ORWudDhLuSyAZ5drN2pE8HIiHBkpI+1sxssaxSX9O8nxSXNzPkFrRk43ZEACZAACZBAnxGQq9APD3csn1W8Vsf/uBNGqWFPio/lE+4jg3KIe2F6Cj/+8l28e2mpj2Y2uFMJH+0jekEh+0BgBLfvvKJt8elUQn0mu6191m7CcoPc5NQsJiamIGvsZ5FJajEl4hGVKmdnXap2zAb755cdxU8ESBZZ7/QZoLjUKbnOx1Fc6pxdRyMpLnWEjYNIgARIgARIYGAIPH50z7J0uNNQ5AjyG7sR7JYqA8NK10IWRkfwKx/4RlyfnOjrA78uHjr8SOTe1uaDc10tL69jVmOdIklPOgrtXXhznZU8RFDyeL2YmJjG3NwS3H0cISfnllw2g3B4HxLN1A/tKkfzGJ37cT+hTWGpm2eO4lI39DobS3GpM24dj6K41DE6DiQBEiABEiCBgSDwta9+wbZUk/v5Mv7FwflXuw8EPBsW4XY68Y//vQ/h9vSUDdZp8iIC8k4sNyWeTQ/1er24fuNFSEFvna1cLmJvd1OriOJyuSFC2sTkdF/fKCeXD+zuPoakEPZDMyrS9MNcT+bQbs5Sm+vknMjzojU7R3HJGo5mrFBcMkPLgr78srAAIk2QAAmQAAmQwBUlILVm7r35JVtm32i18Ea+hI8dxm2xP4hGXU4nPnz3RfzEKy8N4vL6fk2ShnZ0tI9MOqFS0uQAPju7iIXFlZ6ILclETKXH6X1fd2BkZFTVZAqMjEBS50R0ErFBmkRVNZsNSK02+f5o1Ovw+QPw+wNa97dUKmJ/bwsiwvVLayfY9Ms8j+fBY7fu/aC4pJs4n3LtxPX+ZaV9eXRIAiRAAiRAAiRwCQE5oD16+IbljJqtFr6YKeBPY2kUWHPJMN8XZqbxd7/hfVgcHTU8hh2tJSCiUjabQiqVUMLK/PyS9qilkxWJkBMK7UJEpl40Wb/8klQ5p9P1RFxqoCHiUv1YXJL6R1NTs1hbv6F9inK7pQhMlUpZu286JAGzBCgumSXWfX9KqN0zNGWB4pIpXOxMAiRAAiRAAgNFIJGI4vDA+mLeW8Uq/mUohky9MVC87FyMx+nET7/6Mn7ohTuss2QnaIO2Rdg5uaLd4BBbusk8Nh/fgwjB/drm55exuLTak+nJhQRHR3sqooqNBPqZAMUl/btDcUkzc4pLmoHTHQmQAAmQAAn0CQE5jO3uPEIul7FsRlLu9ahSw++F4ghXapbZHQZDGxPj+K8/8I1YGbP/uvth4DlIa5TP6MH+Nmq1at8tS1Lm7rzwMjweX0/mJnWXpP6S1GHql9b/6XE8cvfiWaG4pJ86n3TNzCkuaQZOdyRAAiRAAiTQJwSy2bQ6sFp1rXel2cIb2SI+mcggVav3ySqvzjR+7OW7+MlXXlaVUNj6g4DUFqpWKvD6/D2puXRCodVqqjQ9uUFO0vb6pYmIsryygZmZ+Z5OSaIvJQqTzRiB/he/jK3jqvWiuKR/xyguaWZOcUkzcLojARIgARIggT4gILVSRFiS2jJWtGi1jj+NprBZrKDC9BTTSP1uN377e78b477eRH+YnvAQDJB35IP9LeTzOQTHxrG2pr+m0GnMMp9sJoX9/W1VULsfmhT9Xl279rQeU6/mFIseqULsbO0JUFhqz8iuHhSX7CJ7sV2KS5qZU1zSDJzuSIAESIAESKDHBOTv/kQigtDhXlczkRS4VK2BT8TS+HK2f1JSulpUjwb/6N0X8TOvvdIj73R7moCki0qqVehwF/l89umP1jduYXJyuuewCoWcmlu5XNJ8i9yzS/d6fVhdu45gcLznTPpNXBIBR1o/nrMoLvXucaW4pJ89xSXNzPvxS08zArojARIgARIggaEikE4nVNRStwVwpabSH4aT2CtVIEITW2cEJnw+/Pff/m1YDPKGuM4IGhsl77wiGsnNYpIKevL8u5xOFXkjz7DcgFYs5ZHPZVCrPVszbHR0DDduvtgXxdZlHelUApLaWi4Xu/4sGyP4bC+n04mx8UmVEidsTgSVTmx1OyYU2kc8dtStGY4nAVsJUFyyFe+5xikuaWZOcUkzcLojARIgARIggR4SkKK3yWQMePJf1uu1KgqFfEd1l/5lKIGvZAsUlrrcz29cWcEvv/89kNQ4HU2KQkvUi4gBcs28z+fvyK2kZomdQj6LarWGsbFxJTb0UmS4aCEiJEXCB6p4vQhLUrfo5B1YRJKTOUu/i96N3W4Pbt+RwtXejnjZMUhEJrlFTtJbM+lkT0Qm4TExOY25uSV4PB7Zu5kjAAAgAElEQVQ7lnmpTdmv3Z3HlqX4drMAh8Mp8Up9GbHUzbo41hoCFJes4WjGCsUlM7Qs6EtxyQKINEECJEACJEACV5iAvAukUnFEI4eoVo3dRpVpNPEPHx1c4VX3z9R/9tVX8MN3X4DzieBn58ykZs/e3uYzIoTc9jUxMYXxiSn4/QElnlwmEIk4Ez46UM/M6fdIEWmuXbuN4NiEnUvoyHY8FkYo1F0aqHC6fuMFjIz0Z4SZCGOyLyIe96Imkzw7kiYXCIxqFRhFLJVbL4t9dFtcRw+prYN4xLYVr0HjFJcMgrKwG598C2EaMUVxyQgl9iEBEiABEiCBwSdQrZQRDh8il0u3vZHqE/EM/l08M/hQbF6hx+nEL7733fjQxrqtnuR9T2r1SNHjdle2Sw2dyakZVUtH6uqcbbFYWN1adl6TAs/rGzdtXUsnxqV20v7eFkSI6LSJuHTt+h2MjgY7NWH7ONlnWWtY9rlUtN3fWQciME7PzGN6ek5FxOmIYpPnWvZWorh61fq9jlG/z69X+6bbL8Ul3cShbl9l2r5G7hSXNMKmKxIgARIgARLocwIS/SA1maRArtSmOa/JQeXT5Rb+4iiCdLl3B7o+R2loekGvF3/7ve/G+1eWDfXvpJOkgImoJHWEjB7AJb0nMDKi6ulIEevjdB8ocUYO8iJgnFe02O124+5LX6dFVDDHooVcLguJYJLUuE5av0cunV5TqVTA7u4mRDDuRfMHjp8dEZn+//bOLDayLM3rn9dY7HDY4QiH7QjvdmZWZlV1N8x0q5sG0Y0YDSMhGAnBA+IFCYkXHhAS4oXllRa88AQ8MLwwgEAgHhgYDYKRGGm6e+ieqsrKSju9r2GHt1gdu43+JxxOL7HcG3HjOJb/J2VlKX3vWX7n3sg4//y+/2m2wIQMusODnWcpCXwOtujTbnfK8LBLZQ/i/Wa0BwGKS/rXieKSZuYUlzQDZ3ckQAIkQAIk0PIEbiSTKZ6WVW4jjo3N7OJLiedy8p/er8rvbu9IrnDd8rNqxQE6+vvl7373V+SHM8GmDQ8lUusfvlZrajYgqExNzyiRAAFxCht5ZMX4JwMCMQnm8Pc3uJ+8/nZL+RLdnzPE09PwkZycHJlFIfBcWlp+LTbb02wu041puCEajcje7vqz+f9AVHI6h1WpXL2+XrUwYR8DL61wWJ+ZdzELCCN7nnyIkZFRCQTn1fOoe+611oM/r06A4pL+J4TikmbmFJc0A2d3JEACJEACJNBGBPAv4xfn4dsTtgqCshe/f1q8vkmVkYDvEb+3vSu/9dVbidYhXrQRiqYN9a+8eil//c1rsfX3Na0PZBwVxcKYaT8et9sjwZl5gdD0OCDWfFh7q0QnZDfBj6hVTlSrBhPiUvjkSG5ujIuiKBF8+eqzuyyupi2WRQ1D8Ds83FGnyj1n9A8MiH8ioEy/IUZaGRBOIXZeapjjc5aWoW+ISWA4ORlUn8MImLjv7W2Zeo6t5M+2zBGguGSOlxVXU1yygqKJNigumYDFS0mABEiABEigCwnAwPnqKqEyX/r7+sU14lYbnfvxf3b25F/98RcSM2gI3oUYK055eHBAfm1hQX5jaVGmXfX7+eA7HX6VNp6PO8zn86rk8fzspGLJY7lBIlMiOLNYVhiAqLS99UEGBwdl2DUiEKLK+TS12npDbNvb3VQ+VEYDc5ubXzZ6eUtch1LI/X14TeWedTwQHvG5gVI5eHlZVSoHAW1/b1NisUhT5qcEJWQoPUOSEj5jYa4/MDgoDpTBudxP/L6wrtHIuSSScUmnrlTZamlvh/ewp7dXlUZyv9eUx8N0oxSXTCNr+AaKSw0jNNcAP2zM8eLVJEACJEACJEACTwlkCwX5t199Lf/tw/pz7MPafkn6enok4HLJb75ckR/PzcpAn/EsJoh/yC6LRC5l0GaTQGCuYlkavvdhAwpT7kt1qljtzB3PuE+mp+fKilaFQl4gWiGrqa+vzzLRoNkLCg4wJT87OzHc1XRgTrxev+HrW+FCzPMAmT0Xp60wHBkYGFAlll7flHpeGo1miUvl/MQaHWu5+9EPRCCItPf3ZJNTM+oERwjFxV+V3y3chwwusLguFCRfKEh/X5/09vWp9xuZXWZE1GbMk20WCVBc0v8kUFzSzJzikmbg7I4ESIAESIAEOpTA2vmF/OSnP5NQItmhM2z+tPBF+Efzs/K3v/MdQUZTrcCmdHdnQ2DgjEDZUTC4ICPusVq3qmw0nA6YTiXVxrTcd0JsflGG45uYqtleu12AsriTk0PDWR2Liy9V9ki7BcTE9Q/vBCJkq4TyYgrOi83uaEiQhHiCcs8LC8Uz3eVvKDFGqTF8zLKZjNgdDuVVZVVA/N3f25BEIm74Wbeqb7bzkADFJf1PBMUlzcwpLmkGzu5IgARIgARIoEMJ5K+v5V/80S/kf+3sdugM9U3r+4Fp+Xvf+1VxDlQWmNLplNpY4+S2UiAbJBBcUCe8GQ2ITMlEXFLplKRU+ePHE8aUWDWzKCiN67Q4DsEI2rix94uXn4nd7mhLDMhcgZCWuroSZJu1QiDbzevzy9iYt+5SSuxjcAJgKHRgicG2bmEJ64A+kRE34Q9Yks1Vbm0hMMHIHiIcT5d7vqef4pJ+9hSXNDOnuKQZOLsjARIgARIggQ4m8PXpmfz9//37HTxDPVNzDQ7KP/9zP5LgiKtsh7lsVg4Otp+c5ocNOzJCYPxrNpAFAn+W4+ODOw8bm82hDLpRztRJUU/Gy8qLT8XhcLYtBmQwZbNZVRaJdc7ls5LLFv3UniurCSVfDseQOnkQXkz1RDxW9JVqdA7PISyV5ou+kR3o9wcayuSqxg+iUjR6qQRplNEx9BOguKSfOcUlzcwpLmkGzu5IgARIgARIoMMJ/J3f/T3ZjEQ7fJbNmR6+CPf29Mhf/eSV/I3P3lTsBFlLKIfLZFIPrkGG0dT0bENHv8O35RweTtELtdntxKwlCCz7e1sPsr5qrejC4ktxtWFZXK15bW6+V5lrzx0QmHy+qYqG9JXGB1Fpd2ddkslEQ1OA0GXEg6yhTqrcjFK4+YWVJ4clPL6ltHer1xQdAuP21qopU/9mzbnb2qW4pH/FKS5pZk5xSTNwdkcCJEACJEACHU7g9/f25Cd/+PMOn6V10xvo7RW33SZeh0MWR0flR3Oz8sbnrdkBMk7gG5RKX0mP9CijZGQ/1LvprNlhB10AdhAkzJyiBtHO55vsIArFqay+/1IZSj934Ll1jYzKxMSUac8hnIB4eNga5bjqlLaenicm3Ub4QmCCyFZJxLy8PJejwx1VPody1WrZXtjjIVupnNF+NHKhsr2eU0wzwqPTrqG4pH9FKS5pZk5xSTNwdkcCJEACJEACHU4gmc3J3/zv/0Pi2WyHz9Tc9JS3isMh4w67uG02GXc4xOd0ysSQU/25f2hIxp0OwclxRgObxzTEpZ4eVV5EYak2OXz3PTzckYtzcyeoud0emZtfrt1Bm10BL6aT48OWGfWgzS7jngkZ9/rUKWlGAj5SH9a+ViV/9YRVJXHIfkKG28118Rm7719mdFwDA4OysPBC7GVKMOEvdXS0p5qCkDw1NVOxWZyEGI9FZMzjldHR8QfX7e1tSuTy3OiQeJ1FBCguWQTSRDMUl0zAsuJSiktWUGQbJEACJEACJEACJQKFmxv5J//3D+QXIePHvHcyveHBQfmLy0vy4/lZcdvs0tfbI73SI729PUpIQhlcIwGB6SoZl/6BASUwMSoTQIbO4QFM0KOmT84atNnk1atvdRxelJWhRDAeb51SVog9EESQLQZTeSMRCu3LaThk5NIn1xTFJfyx+k/dgYwjiEuI/f1tuazzFLtKWXIlr7Cbm2vxTwarGqEf7G8rA2+PZ0KCM/N3czo/P1XZT9wD1r3Mdd9IcaludHXfSHGpbnT13cgPlvq48S4SIAESIAESIIHyBPDd4rffvZd/9+6brkc02Ncn/+iHP5A/MelvGgtsIA8PiptFeLaMjIw1ra92bhjC0t7upjKwrif6+wcEJ8YZFTvq6eO57rm6SsrB/pbAy8uqQBaP3T4kY55xVZoViVwoERQnlxkNiDXBmQVBNk+1gOhycnwgp6fHRptuynUoaYNPGQLP2dbmqunSMwhdeI9drsZOaARnnBI4POwSGP1DhE6lkrKz/cH0mJoCqwsbpbikf9EpLmlmTnFJM3B2RwIkQAIkQAJdQOBnR0fyT//w55I2sZHsRCzfD0zLP/zhD5o6tUQ8JsjawMYRp8TNzXVe6ZYVABPxqKAcyIy4cb9fiEsrK29kYLC60GHFWJ+jDfjw7O5uWNI1WI17/eL1+pWwhMCeA2VaEEMTiZhhgQO+QnPzK3ftlBugMvXe3WjAmNyaLehjcRclh/BFu7/fglCGLEOc+Pj4hDuIQB6PVyangtLT02vJWqARiG/h8JEqBW30VD3LBtWFDVFc0r/o1rzZ+sfdtj1SXGrbpePASYAESIAESKBlCYQSCfnJT38ua+cXLTtGHQP7W9/+XH7z5YumdoXvctgwXuG0rJ4ecbuZuVQO+OXlmaBUqN7vvsXMpU9rnubV1MVuYuPgsr21ZuoEvXLDQcbS5GRQPOMTZU9+K+TzyoQenj/R6KXAL6laqEye+RVl9l0t4LcUOtqXSKQeL6HGt6AQ0ZaWX4vd7rgbJkQdGI3fL48b906oU/HUe5vLKePvbC4jgwODYrc7xWZ3mD4xr9ZjEYtFZG93w7CgV6s9/rw+AhSX6uPWyF2Nv9mN9N6F99b7F2wXouKUSYAESIAESIAETBD4nc0t+TdfvpWrXM7EXZ116T/4/vfkz8xWNt3trNm27mzwfTd0tCcwOa43kHHy8tVnhk2m6+3nOe+7vDhTp4g1EmNjXpmZXTTUBIQlCB/nZ2Flfo3Srce+RxCXpqfnBKJMrUBWGrL4IpdnJkREa7afDueQEsEel/BhTmdnxwK2yEwKBObEOTRcayrq58ehA4EoOjTsUllg9Zr2Q8Ba//D1LV9DXfOiJhCguNQEqDWatObt1j/utu2R4lLbLh0HTgIkQAIkQAItTaBwfSO/s7kp/2VtXU6SyZYea7MG94//9A/ke9PTzWqe7RokgAySjfV3DXkK4Zj45ZXXBntsz8vi8Zhsb60+GTyEk8FBm8Sil1VFm77+fnn54jNV9mU2komYnJ2FJRZ72AfEJZTFjdTIXCr1p8Sc05CcnYcFWVLVw7qt54h7TGZmFpSAVC6urwvqNEej5W6YB4Q+lL1CcMPJebNzS4IyQbMBEW9nB2WDaIvxXAQoLuknb90brn/sbdkjxaW2XDYOmgRIgARIgATagsD1zY388vhE/uUvv5CjRH1Gym0x0QqDpLjUGquXy+Vk9f0XJrJZno4bmSPTgbnWmFCTRgET6o31j0b8KHEbHfPeeSfBEB0m0ZUCAtD8Qv1loCht293ZeGC6brPZZXnlTVXPpcfjwWlq0cilymJCmzpiaMgls3PLMlCHsFZpfMjmQulcvpCXs9NjGfN4xePxVZ0OspRgzO50OKX/1ggdPI6O9uW8gcw9HQw7vQ+KS/pXmOKSZuYUlzQDZ3ckQAIkQAIk0GUE1Olx37yXf//uvUBs6qaguNQaq43N9oe1t8YH09MDB+oH1wdnFpXZcqcHxCOIGsiyQZZMqcwL73E4HFKnslWKx8fe18MKZXI40QwBcWtp+RNVDlZPoC34bOkwsS5mWC1bclojMsSQeTU9PfvAw6kaA6wPDMQhQiFTb8zjU5lUpTg/D8vR4W5DAms9a8B7PhKguKT/aaC4pJk5xSXNwNkdCZAACZAACXQhgf+5tS3/+o+/7KrT43p7euSf/fjPyivveBeueGtNGSVJa6tvDWWx4JQz+AZdXITV6WbIekLAzBuGy90cRbFmq+KJe8jegRjUSEAYQYYUSsHGx/3iGnE30pwq5YOpto4MJpQOYv6PfZfMTgAn6kEIQpkhTn9ESWatwJ4OvkqZTEYcDqcEgvPq91LE41HZ38Pada8HXi2Gzf45xaVmE37aPsUlzcwpLmkGzu5IgARIgARIoMsIIFvpP3zzXn67gzKXvA6HLI6NSsA1LB67Q1y3x9Mnc1mJpDMSy2bEbbPLX/vklTgGynuwdNlj8KzTxfddmCOfnh4/MYy+PzBknwRnFpS4hHvi8YiET0KSyaTk9ZvvGPbLedbJNrFzZDShbC2dvirbCzKNVl58KihlaySKxt5iqhSuWn8QVk7DIUkkSiV9zcugxGmNeIYqeS+VGydEO1w/dGv0jfkjC+niPKyytowKdsg6g4gGke+xwIXsPZwYh98Zz0OA4pJ+7hSXNDOnuKQZOLsjARIgARIggS4jkL++lt/66q3817X1tp45MpG+Nz0lv760IC89Hhns65O+3l7p6+kR/AwBIa30C3/W39vb1nPupMFjU72/tympVHlhBHOFuDQzuySjo567qWczaYnFo8p3iCGys7OusoEqxeiYR2Znl1sOVTablb29DblKNtf7DYbd/slp8fmm1PNkJFC6B9N0iJow3y4JU0V/qx5xucybeD/uF3s+ZIRFoxdGhsRrmkCA4lIToNZokuKSZuYUlzQDZ3ckQAIkQAIk0IUEdqJR+Y/frMpWJCLnqbRc3ZYaPUaBL4Ieh0P+8otl+fML8zJis6lLIFDFs1m5TKclmctJNJ2RSCYjZ6krOU4k1a9oJiuJbFZS+bxl3k7IOvI7h+S705PyFxYXxT9cn/dLFy55S04ZBs+n4crZS0pcmlmU0TGWMlZawIvzUzk42K64vjjVDJk7yOAxKq7oeFh0iisojwMDsye7QUxC6ZprZFQCTTCPTyYT6jRAlB4y9BOguKSfOcUlzcwpLmkGzu5IgARIgARIoIsJhK+u5A/2D+Q/r66p8rH7MTQwIL8yNSm/vrgg3/JPmKIEQekonpD9eEz2Y3E5iMXV6XShREKucrWOI3/YFb6Mjjscagzf9k/I5xM+8TqcYjAJwdS4ebFeAjgNbWuz2ua6R6YDs8xSqrIsKLuCfxV8rCqF3e5QZtTDrsb8kqx+OmBqfXiwY3WzZdtDadrC4guB2GY0rgsFiSdi0t+PEjmX0dtMXYdyu5PjQ1P38GJrCFBcsoajmVYoLpmhZcG1FJcsgMgmSIAESIAESIAEDBNI5fLyk5/+TH52FBJ88QuOuORPBQPy/UBApoaHZGhwUP15vVG4uZFULidX+bwkMlnZjcbk69MzeXd2KofxhODnlcJts8lferEs352eksmhIXFaeKx4vfPhfdYRwPfe1fdfVjF3prhkhDayay4vz6peiuwdZN8gC6dVIp/Pq1MDdZla+/0B8U8GWmX6ahzIWtrdWRf4UJWLMgclttT423kwFJf0rx7FJc3MKS5pBs7uSIAESIAESIAEVEbRxmVE5t1uZYpd8ixqJhp850FJ3hfhsPy/UEjWzi9ViV3h5lqmh4flN5YW5dcW5pWPEqNzCYSO9m6NvYtH3ePX/fKt4MyiuFos46bVViOdupL19XeGjrWHwOKbmFKcWyFgng1T8psbHaVhPfLqk88FQlsrBTL44L8EH6qimPRRcMe7wP1hc1aL4lJzuFZrleKSZub88NAMnN2RAAmQAAmQAAm0BAH4Pu1EYxLNpOUz34QMDw60xLg4iOYSyOVyEj45UqfG4Yh359CwOlkL34lR6tXoMfLNHX1rtA5W21trkkjEag6or69PJieD4hmfaBkPJpTGoUROR7Ri9hKEtYODHbm8qJ59poNPN/VBcUn/alNc0syc4pJm4OyOBEiABEiABEiABEjgWQmUvv+2kuH0swKpo/OLi1PlX2RkLwHvpbm5ZYHQ1ApxdnosR0d7WoYC/ymcQOhwOLX0Z6QTrNnR4e4DgY0ZS0bINXYNxaXG+NVzN8Wleqg1cI+RvxAaaJ63kgAJkAAJkAAJkAAJkAAJdBiBTDote3ubkkola84Mp6bNzUNc6q95rY4LUBIWiZzr6Er1UZz/SsuIaxgTShtx6l/h+lquC3lBRh+juQQoLjWXb7nWKS5pZk5xSTNwdkcCJEACJEACXUAgk0lLJHIh0egFDD2qzhiGvygdaRVPli5YHk6RBBomgD1EKLQv52cnVbOXkBEDzyW8462SKXZxfqrGXiiYO0myEWj4nJuZWVQnwbVaQGgKh0MSj0ekUIAXVfXP7FYbf7uMh+KS/pWiuKSZOcUlzcDZHQmQAAmQAAl0OAGISig7QUaDke8Z8LhZXnlNr5sOfy44vc4jAGNoeC8VCoWKk4OZ9czsogwNuVoGALy1zs9PJXxyWHXsVg8Y4tKYx2t1s5a0d10oCMzOT28/uy1plI08IEBxSf8DQXFJM3MjX/o0D4ndkQAJkAAJkAAJtCmBs7MTOQ7tq+OuzURwZkE8Hp+ZW3gtCZDAcxO4uZHNrTVJVjH2Hh+fkOnAXMtkLZWQYQ+Uy2Ykk83I5eWZRCMXhsTwRpC3orn34/kg6xR+TPF4tJGp8t4yBCgu6X8sKC5pZk5xSTNwdkcCJEACJEACHUrg4/HWGdMzdDqHZGn5dcttQE1PhDeQQBcRyOfzsr21KqnUVdlZw2NpZeWNDNpsLU0F+yEI483OZAKPqakZlb3UKiWC5RYmn8/J1uaqpNOpll63dhscxSX9K0ZxSTNzikuagbM7EiABEiABEuhQAhfnYTk83K37X/+xCXU4hzqUDqdFAp1FAAbQJyeHcnlxWvadh4daMLggo2PjbTNxeDEdhfYEJWLNiv7+AQkE58XtHrOki1wuq4QqtGtlJJMJ2dz4xsomu74tikv6HwGKS5qZU1zSDJzdkQAJkAAJkECHEjBzNHk5BONevwQCcx1Kh9MigfYngH0DTPqRsRSLRiSZjMvNzdMSWIgdXt+kTE4GWzpDByuSzaZVhs719Y1k0lfKc8hsWa/ZlXU6h5XPXKMBr6vQ0Z4ga9Q5NCzT03N1HYyA9YS5uc1mfzCkd1//UqvpeaM8Wv1+ikv6V4jikmbmFJc0A2d3JEACJEACJNChBODRsb+3JSipqCewsVla+kT6B6z9F/h6xsJ7SIAEnhKIxS7lYH9biUuVAhlLPt+U+CYmpbe3r6UxQpz55t0v6862rHdyEN8++/xXH9yObKlUOiUDAwMCE3QjAREM5Xw4QAEm5XPzK+JyuY3cencNxEKsKVisvHgjDkcpe/RGiuJS87K4TA20Ay6muKR/ESkuaWZOcUkzcHZHAiRAAiRAAh1KAKa4MIKtdzPS19enymjco54OJcRpkUD7EoCQgfcbGYrVYsQ9JvPzK20xUcxpbfVLQYmfzhi02eXVq89V1heypuBZlYjHJBq9FLvdIXPzy4YFJuzlIOyjDZ8Pgl6vqangHwTw2Y1Attn09Kz6/6tkQjZYFmeKZa2LKS7VImT9zykuWc+0aosUlzQDZ3ckQAIkQAIk0IEEICjt722qo6wbCZTGwfDW7AapkT55LwmQQG0C2WxGNjfeCzx+qgVK4Sb807UbbJErkPkD0UxnDA25ZGn5E0kkYnJ0uCeZTOpB9tSwa0R9Dn7MImre6FKppMAv7/LyQmVNrbz4VH3+7myvCzLVGNYRoLhkHUujLVFcMkrKousoLlkEks2QAAmQAAmQQBcTCIdDchzab5gANjWecZ8qqxkYGGy4PTZAAp1MAN/jI5fncnoakqnpWdMlUWbYGH3Hp6ZmVUlcuwS8hlAWhqwhneH1TcnExKRAtLu5vpGDg23JZNJ3Q0BpHLKIkAnW7ED21M72B1XuiKwpu80uq6tfaS8XbPY8n7t9ikv6V4DikmbmFJc0A2d3JEACJEACJNBBBFBWErk8k4ODHUtn1dPTK273qLjdHrE7nKpEpJWP7rZ08myMBAwQgCgRPjm6K1NzOJyyvPKmKe8JysY+rL01ZO6Mk9DGxycMzKB1LkFJGYyxkUkEgRsnryEbE8JTM8Nmc8j4uE+GXW6VNQRxCdmf0cilymZCoIQOPxsedivxsHgyXL+l4nskci6HBzvKyNw3MSV2u1NlonKfaO3qU1yylqeR1iguGaFk4TX80LAQJpsiARIgARIggS4igI0IyilOTo6atgmDyAQPEodzSIaHR9QvbKwYJNDJBJBBUjyVLaeef5dr9EGpKIQllHI9LkN98fIzdb3VgdPINtZrH0sP4QNjeHzqmNXjaUZ7EHbgPYSMSYfdKflCTs5OT25PxLsx3CUYQAyHOGX0cAOsGT7bPOMTav2urpISPjlUXkr392olkR2CUzA4b4nAhPbxGY7+8Hk7HZiVQj4vx8cHhufMC40RoLhkjJOVV1FcspKmgbYoLhmAxEtIgARIgARIgASeEMCR3SfHB00/trvUMTIKcPqUa8QtbveY+pd8ejPxwexEAihRQhYNvqdjwz8yMqo2/aWMGghLyDZ5/D0e5aRT0zOWIzEqLk34AzI5GbC8f10NFnmjN/UfJQ7hcw4iU1E0Grw7AW/QZpOxUa/681T6StKpK/VZCHEIpb24d2tzzbDwXsxIGpDJqaCMjXlVuRzMtpPJeNnp47qJica9rTBnlDRjnsg4Q3llOAyx6UgX9q7ph+KS/qWmuKSZOcUlzcDZHQmQAAmQAAm0OQGUimAj8tybD2zG+vpQHjIgvb39KqOp//YYb/wLP34VBanSr76mlAy1+XJy+C1GABk0a6tfPRkVRAv36LhA6IlXMM4vZbQgC6Za4Pt/cQ9QzMiBgFWt7LSWuIR3DYKK12v+tLIWw192OPjMw2eN2YBACKEQopOZgLjk9wekf6Bf4vGYnJ0eq3W/v2/D84AsMSsin8vJ9c313Ql1yFp67s93K+bVam1QXNK/IhSXNDOnuKQZOLsjARIgARIggTYmkMtm5eTkUJWPtP53iB4lPCnBaWBQbZxsKLFzDAn8aeoJbBLT6SvljdKLkj2Hsy1LgOqZO+/RQwCnsa2+h5myOUGiNDqUkE76A8rHp6yRQZYAAA0PSURBVCQYoUQLHj7ZTEayuawU8jlVtnUjN9IjPeo5HhsbryigoDxre2vtCQBk2iCL0OPxqTboi/b0GYFR98X5qcmHp0ecziF16h6y1mC4jZPbYPwNEQgnvCGz6dWrb5ls19jlp+GQhKoc0FBa59b/O8DYfHVdRXFJF+mP/VBc0sycHwqagbM7EiABEiABEmhTAvCB2d/fksQjH5B2mk7JrHdubln5OJkJZCFg04WN3vV1QZXOwJ8FZUgw2m0kstmsEq1KmSSNtGX1vShFhCDX19dnddNsrwKBw8NdOT87qZsPRB9kthS9f/KSyWaUjw6eW4hKjwNrDJEoOLNQViBCCd7e7uaD29A+nv2hoZGuKU/FZ2A2m5ZMOq3EOrBElpFzaLjiWiUTcdnb2xSIhmYD6+jzTYrXN3m3Lti7YU3RN7I1M5mMEsutFPbg94X1frpPvL9VL/4/st7qFULN8mj36yku6V9BikuamVNc0gyc3ZEACZAACZBAGxLAhmpne10JK+0eOIEOx20bCXxPwqbw+PhQnYpXKSYngzLm8SoBBputp4EyJLkrRcLGEB4tiURcEoloy3PFxhUZFCjLGhoaVhkuvb342l70pmFYSwDPB4RclL/p/K4+OjouM7OLT4QKnBa3+v6Lu7FAWJpfeHFXRmXt7J+xNfW+55Rw1KdOZLOp9/TiIqze1UoG3RB/kL0FMQieTfgMKPnB4fOjKMrH7iaGn+E9SqVTSvSrtsZ497xev/gnA3d+T6WGikbcRzI66lFCj9M5LO5RjxpHI4EM1dXV2tlzGJvO57ORObXCvRSX9K8CxSXNzPmBoBk4uyMBEiABEiCBNiKA7wnw+sAx3TjBqBMCm0Acl17rX/qxKYxGL9WJeEZENWzoUMqCbBF1ot2tyIR/1UfGAzaR+XxWkKWEttv1OxjKDLGJHR5yqYwmlBryBD/r3ww8I8iUu7g4Ne3ZU+9o8E7g3cA78jhg+hyJXKi1h+kzSk47LVBqtv7h3Z0JN95plMIWMxWrR8mQG8KrzW4X17BbXCOj6t2IxyNycXEmV8mEEp0gRo+OjavSNvgp4WfV+sA9OEkO990/xADluRCX7kp1e3tlZnZJZVKWjMDtdmddWYe7OxvqxEJEqU/MseQfpSy7bj27arHhz4sEKC7pfxIoLmlm3q5fbDRjYnckQAIkQAIk0JUEICjBMwT/et8pgewir29KnYxUThRB1kg0cqF8peBtYtaMt1M41ZpHaTONU7OcTpe43aNKbKol2tVqlz//SOC6UFDH0cPnzIjAaQU7eDXNzi4+yX4p+jalxWaz1WVubcXYmt0Gys021t+rzKVGA4IM3odxr1+Jzig9RLvIarpfxgZRKRaLSOho/650DqIWMgXxLmHd8TmEgPCHMrz7gc8nCJFYG6RHDg2PKDEJpvD4GcRAnDSIEl4zcXl5rv5RYWjYpfrEWLBRv765kWwmLYlkXJVI8/PROFWKS8ZZWXUlxSWrSBpsh+KSQVC8jARIgARIgAS6jAA2K5sb7yuWgrQ7DmQYjIy4xTnkUiITNknILEC2UqXyl3afc7PHj00zSoRQXmW1yIT1weYcv9ts9oZLf5rNwsr2UapVzBw6b3rGG06am51b7spsNOyLTk9Dchw6sHL51LuAclz/5LTYbI6ybSPTaH9vS2UzvXj5qSDjqBT4PIrFoupggmFX9ZMAS/cc7G+rrDcE2lpcemnonUGmJcqAkVEFHhMT06okr9z7DAHqYH+r6c+kpYvxjI1RXNIPn+KSZuYUlzQDZ3ckQAIkQAIk0GQC+LsdGxQESlfwL+ZmAyLLntropM3eyutJQAZtdlVahewLlAneL+W5jwfParHs6FqZAiNTp3BrOo1nWP3KwDwZ/5++28SWsqaQEYLsEJxUho03SvYgGjYibCFD5+M4isbJuWxGZYegBNDlKpY6PUfgxLDwCUzlr5qWMYJT41Ba1a2B0r/9vXJm1lYQ6ZHBwUFl0o0yt8fPaeoqKbF4RPz+QMOdQZA6Pj6QeCyqyvwg+OL0ObyP1aL42V80IB8ZGVMlkBhzpUAZYSmzquFBd3gDFJf0LzDFJc3MKS5pBs7uSIAESIAESKDJBHA6ETYVOLLabrOrI8mxycem20igFC50tCvJZMLI5byGBCoSgOjjsDtVxgQMkpUB8K2YhHIgiEolMUkJOoW85HESVj5viipKjbABxsYZfSL7ZnjYVcFcvdh0qZwIm2j1K5uVbC4rhXyu6JGFseRzSlwqfV9GuRHKjkbdHpVB0qhxsqlJ3l6McSIj5ezsuOzJb/W0ef8eiII4Na5bAwIPxBVVZtakgOA/HZgTj+dhiZvV3RUPDkiqErbzs7AqacTfB9XEKzz7seiFOoBgxD1as5xue2tNlW4yahOguFSbkdVXUFyymmiN9iguaQbO7kiABEiABEigiQTw9zpKOlDaUQpkjSDTwuudlNExb9WsC5ReHB7sSC5XzHxikIBVBB5naTTrOyj6wTOPUqBAcO5BeRFEJJzABo8beNmUMqYwltIvI/MtvlMDMjTkUsfQw88G4i0EM4hSRXP34YoZW0b6qHYNsrwg/uK4eKtLOFG+NTu31FD2V6Pze8778RxAvDs63K273Avikdfnl3QqJcg2Kxd4ZpZXXtcUb8ywwPNcLksQc4KHHHydYML95tM/WbVZXG80+4+ZS8ZXiOKScVZWXUlxySqSBttp1l/sBrvnZSRAAiRAAiRAAhYSwMb2YH/n7pSfx01j0+saKWYyDQ7abzcQN5JJp9XmA5tuBgl0CgF4QDkcw1Io5JSYhDI7Hd99YYI8O7tkqXBQbk0glh0c7ChjZavmBVEM4lKt8qlOeUYqzSORiClDa2QwmTWthtA4P7+izLBDof07/6L7fUEEgrcVPourRSx6qU7pm5qeqfo8XZyfyulZSD13KBW9H/h7AYF3YKB/QJWtWhWr77+8K8O2qs1ObYfikv6VpbikmblVfxFpHja7IwESIAESIAESKEMAxr/wC8HGqFaUMjxKvje1rufPSYAEahPAe4WyI9/ElOHsj9qtVr4CAtNpOCRnZyeNNHN3L7IcZ2YWxVVD9LCksxZvBGxhWn15cWq6TG5qakY9A9lsVpleP/5MVuLS7JKMuMeqUkAWKjKgYKpdTfC7ukqorNNgcEEczofiErJZbXb7k5PmrMD/9dtf3IpvN1Y019FtUFzSv7wUlzQzp7ikGTi7IwESIAESIIEmEsBmCKUyOHmIQQIkoJ8AxJnllTdaM3/grVMse9qzJINpfHxCeQIZLY3ST1lfj9grIXvp5PiwYkZoudEokW52URnA3z8JrnQtxKXgzKKMjnqqTqZkeF/LRL40TpEe5a10f+3Oz8PKfw9+YVYGMqLef/PFrbj0vNt4lBmOeydUdlc+l5NU6koguEHcQylgKwTFJf2r8LxPpf75PnuPFJeefQk4ABIgARIgARKwjADKfnZ3Nnh6j2VE2RAJmCMwPT0rXt+kuZssuhpeQfDVKZVB1dssPINevvpcnTbJKBKAt9XO9roSLIwGBKSVlTfqlMFiyfK2Mr+GYATxZ3IyqLKbrAoIKnu7GzI1NavMuI0GxEmM1ayYiH/MWFv96k7QVF5Nvb0CN3Al58AVXKRo5F/8A6NDMnUdjPbxvJYz2Ec2L9bsKhlXv0MovO+xpmMvDLb+yaBMWLjWpgB18cUUlzQvvo4XSvOU2B0JkAAJkAAJdC0Biktdu/SceAsQgNfN0vInTTPyrjVFfK+PRSPqJDlspBv5nl8q66rVZ7f8/AoG6nubpv2FUF4YDM6rjBqISvC1i1yeq2wmZC0FgvOWIcRJb6fhI3GPepShfLUomXZjHIeHu0r4GB0dNzUWeDhtrL8rm7lUFJQei0nN2eqPjXlVlpiRgOl+JpORbDYtWfV7RgmHYFc6JRJCoNl3B/OFyAUhCeJsb1+f9OH33l4ZGRmT0bHxZ/tcMMKlU69pzhPXqbQsmJfZF8eCLtkECZAACZAACZBAkwiwLK5JYNksCdQggI3lDDx0WsCrCBtmePxAyEgm4nVlMo2Njav5MIoEtrc/qJMGzQbEBWSywYerlBkEESOdupKe3h514qCVYSQLCSWUEFY84z6VjZVKJVVmjd8/bWooOLFwe2v1LhOrJFg93F9ie1+K5mQuIfsLYmi9AWYQlK7xO058zOclm8tKLptRv6PMDj8v+hT2qQwpvO/9AwPS39cvff396rTIorB0Ky7d/X/xz1CuaDYzrN758L6PBCguaX4aKC5pBs7uSIAESIAESKCJBCguNREumyaBKgTGPF4JBObU5rNl4rY8CVlMJ8cHkkgY92LzeHwSnFlomak890C++vLndQ8BosLS8mtxPjLarrvBBm/c3PhGCUIQDz+svVWtwQgcYpOZgIC5vfVBbm6uzdxm+bWNikvVB3RTqu67u6xH6WX3RTNjU6K4ZIyTlVf9fys27ylJtaEI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hthoek 5"/>
          <p:cNvSpPr/>
          <p:nvPr/>
        </p:nvSpPr>
        <p:spPr>
          <a:xfrm>
            <a:off x="3851920" y="908720"/>
            <a:ext cx="108012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nl-BE" sz="3200" b="1" cap="all" spc="-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 </a:t>
            </a:r>
            <a:r>
              <a:rPr lang="nl-BE" sz="3200" b="1" cap="all" spc="-3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group</a:t>
            </a:r>
            <a:r>
              <a:rPr lang="nl-BE" sz="3200" b="1" cap="all" spc="-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nl-BE" sz="3200" b="1" cap="all" spc="-3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two</a:t>
            </a:r>
            <a:r>
              <a:rPr lang="nl-BE" sz="3200" b="1" cap="all" spc="-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sites</a:t>
            </a:r>
            <a:endParaRPr lang="nl-BE" sz="3200" b="1" cap="all" spc="-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Ovaal 7"/>
          <p:cNvSpPr/>
          <p:nvPr/>
        </p:nvSpPr>
        <p:spPr>
          <a:xfrm>
            <a:off x="5743112" y="4144210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al 12"/>
          <p:cNvSpPr/>
          <p:nvPr/>
        </p:nvSpPr>
        <p:spPr>
          <a:xfrm>
            <a:off x="4716016" y="5373216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kstvak 8"/>
          <p:cNvSpPr txBox="1"/>
          <p:nvPr/>
        </p:nvSpPr>
        <p:spPr>
          <a:xfrm>
            <a:off x="5652120" y="3836433"/>
            <a:ext cx="18002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Metallo</a:t>
            </a:r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Belgium</a:t>
            </a:r>
            <a:endParaRPr lang="en-U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4572000" y="5065439"/>
            <a:ext cx="18002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Metallo</a:t>
            </a:r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Spain</a:t>
            </a:r>
            <a:endParaRPr lang="en-U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755576" y="2183190"/>
            <a:ext cx="3528392" cy="28931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Founded in </a:t>
            </a:r>
            <a:r>
              <a:rPr lang="en-US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1919</a:t>
            </a:r>
            <a:endParaRPr lang="en-US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±1 </a:t>
            </a:r>
            <a:r>
              <a:rPr lang="en-US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lang="en-US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illion </a:t>
            </a:r>
            <a:r>
              <a:rPr lang="en-US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 of revenue in </a:t>
            </a:r>
            <a:r>
              <a:rPr lang="en-US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2017</a:t>
            </a:r>
            <a:endParaRPr lang="en-US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450 </a:t>
            </a:r>
            <a:r>
              <a:rPr lang="en-US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employees at Metallo Belgium and </a:t>
            </a:r>
            <a:r>
              <a:rPr lang="en-US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89 </a:t>
            </a:r>
            <a:r>
              <a:rPr lang="en-US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employees at Metallo </a:t>
            </a:r>
            <a:r>
              <a:rPr lang="en-US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Recycling 350 000 ton/a of low-grade and complex secondary scraps and residues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Returning high-grade metals and minerals into the value chain</a:t>
            </a:r>
            <a:endParaRPr lang="en-US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7" name="Afbeelding 26" descr="RECYCLE-green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986956" y="5065439"/>
            <a:ext cx="1717955" cy="171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itel 1"/>
          <p:cNvSpPr txBox="1">
            <a:spLocks/>
          </p:cNvSpPr>
          <p:nvPr/>
        </p:nvSpPr>
        <p:spPr>
          <a:xfrm>
            <a:off x="612775" y="5799466"/>
            <a:ext cx="2631741" cy="2607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cap="all" spc="-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close the loop</a:t>
            </a:r>
            <a:endParaRPr lang="en-US" sz="2000" b="1" cap="all" spc="-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77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272" t="38403" r="14528" b="19563"/>
          <a:stretch>
            <a:fillRect/>
          </a:stretch>
        </p:blipFill>
        <p:spPr bwMode="auto">
          <a:xfrm rot="16404355">
            <a:off x="2889407" y="4771233"/>
            <a:ext cx="12557186" cy="6296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83568" y="1093547"/>
            <a:ext cx="8324450" cy="9694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purchase </a:t>
            </a:r>
            <a:r>
              <a:rPr lang="en-US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process </a:t>
            </a:r>
            <a:r>
              <a:rPr lang="en-US" sz="1900" b="1" dirty="0" smtClean="0">
                <a:solidFill>
                  <a:srgbClr val="40C1B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secondary </a:t>
            </a:r>
            <a:r>
              <a:rPr lang="en-US" sz="1900" b="1" dirty="0">
                <a:solidFill>
                  <a:srgbClr val="40C1B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 </a:t>
            </a:r>
            <a:r>
              <a:rPr lang="en-US" sz="1900" b="1" dirty="0" smtClean="0">
                <a:solidFill>
                  <a:srgbClr val="40C1B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materials </a:t>
            </a:r>
            <a:r>
              <a:rPr lang="en-US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 </a:t>
            </a:r>
            <a:r>
              <a:rPr lang="en-US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relatively low</a:t>
            </a:r>
            <a:r>
              <a:rPr lang="en-US" sz="1900" dirty="0">
                <a:solidFill>
                  <a:srgbClr val="40C1B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900" b="1" dirty="0" smtClean="0">
                <a:solidFill>
                  <a:srgbClr val="40C1B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copper</a:t>
            </a:r>
            <a:r>
              <a:rPr lang="en-US" sz="1900" b="1" dirty="0">
                <a:solidFill>
                  <a:srgbClr val="40C1B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tin </a:t>
            </a:r>
            <a:r>
              <a:rPr lang="en-US" sz="1900" b="1" dirty="0" smtClean="0">
                <a:solidFill>
                  <a:srgbClr val="40C1B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and/or </a:t>
            </a:r>
            <a:r>
              <a:rPr lang="en-US" sz="1900" b="1" dirty="0">
                <a:solidFill>
                  <a:srgbClr val="40C1B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lead </a:t>
            </a:r>
            <a:r>
              <a:rPr lang="en-US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content up to 99% copper, tin or </a:t>
            </a:r>
            <a:r>
              <a:rPr lang="en-US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lead content</a:t>
            </a:r>
            <a:r>
              <a:rPr lang="en-US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19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683568" y="2173667"/>
            <a:ext cx="7056784" cy="125220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Traditional commodities like mixed copper, copper chops, heavy bus bars, …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Typical refinery grades ocean, ebony/gunmetal, </a:t>
            </a:r>
            <a:r>
              <a:rPr lang="en-US" sz="13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alu</a:t>
            </a:r>
            <a:r>
              <a:rPr lang="en-US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-bronze, ref brass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More complex materials like residues and copper clad steel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variety of </a:t>
            </a:r>
            <a:r>
              <a:rPr lang="en-US" sz="13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oxidic</a:t>
            </a:r>
            <a:r>
              <a:rPr lang="en-US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metallic tin containing materials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3528" y="266700"/>
            <a:ext cx="7642175" cy="714028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US" sz="2400" b="1" cap="all" dirty="0" smtClean="0">
                <a:latin typeface="Verdana"/>
                <a:ea typeface="Verdana"/>
                <a:cs typeface="Verdana"/>
              </a:rPr>
              <a:t>The Metallo process</a:t>
            </a:r>
            <a:endParaRPr lang="en-US" sz="1800" cap="all" dirty="0">
              <a:latin typeface="Verdana"/>
              <a:ea typeface="Verdana"/>
              <a:cs typeface="Verdana"/>
            </a:endParaRPr>
          </a:p>
        </p:txBody>
      </p:sp>
      <p:pic>
        <p:nvPicPr>
          <p:cNvPr id="7" name="Afbeelding 27" descr="192 scrap.jpg"/>
          <p:cNvPicPr preferRelativeResize="0">
            <a:picLocks/>
          </p:cNvPicPr>
          <p:nvPr/>
        </p:nvPicPr>
        <p:blipFill>
          <a:blip r:embed="rId3" cstate="print"/>
          <a:srcRect l="52442" t="726" r="10930" b="475"/>
          <a:stretch>
            <a:fillRect/>
          </a:stretch>
        </p:blipFill>
        <p:spPr>
          <a:xfrm>
            <a:off x="6574959" y="3719550"/>
            <a:ext cx="1947741" cy="2953381"/>
          </a:xfrm>
          <a:prstGeom prst="rect">
            <a:avLst/>
          </a:prstGeom>
          <a:ln w="15875">
            <a:solidFill>
              <a:schemeClr val="bg1"/>
            </a:solidFill>
          </a:ln>
          <a:effectLst>
            <a:outerShdw blurRad="292100" dist="38100" dir="2700000" algn="tl" rotWithShape="0">
              <a:prstClr val="black">
                <a:alpha val="65000"/>
              </a:prstClr>
            </a:outerShdw>
          </a:effectLst>
        </p:spPr>
      </p:pic>
      <p:pic>
        <p:nvPicPr>
          <p:cNvPr id="8" name="Picture 11" descr="bron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2042" y="3719551"/>
            <a:ext cx="1748758" cy="1613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14" descr="koperassen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8317" y="4882237"/>
            <a:ext cx="1881854" cy="1632744"/>
          </a:xfrm>
          <a:prstGeom prst="rect">
            <a:avLst/>
          </a:prstGeom>
          <a:ln>
            <a:noFill/>
          </a:ln>
          <a:effectLst>
            <a:outerShdw blurRad="292100" dist="38100" dir="2700000" algn="tl" rotWithShape="0">
              <a:prstClr val="black">
                <a:alpha val="65000"/>
              </a:prstClr>
            </a:outerShdw>
          </a:effectLst>
        </p:spPr>
      </p:pic>
      <p:pic>
        <p:nvPicPr>
          <p:cNvPr id="10" name="Picture 7" descr="koperslakken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3180" y="3719552"/>
            <a:ext cx="1723266" cy="16136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92100" dist="38100" dir="2700000" algn="tl" rotWithShape="0">
              <a:prstClr val="black">
                <a:alpha val="6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459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3528" y="266700"/>
            <a:ext cx="7642175" cy="714028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US" sz="3200" b="1" cap="all" dirty="0" smtClean="0">
                <a:latin typeface="Verdana"/>
                <a:ea typeface="Verdana"/>
                <a:cs typeface="Verdana"/>
              </a:rPr>
              <a:t>The Metallo process</a:t>
            </a:r>
            <a:endParaRPr lang="en-US" sz="3200" cap="all" dirty="0">
              <a:latin typeface="Verdana"/>
              <a:ea typeface="Verdana"/>
              <a:cs typeface="Verdana"/>
            </a:endParaRPr>
          </a:p>
        </p:txBody>
      </p:sp>
      <p:pic>
        <p:nvPicPr>
          <p:cNvPr id="19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16" y="1330037"/>
            <a:ext cx="9030284" cy="1960097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6846" y="354971"/>
            <a:ext cx="665617" cy="553434"/>
          </a:xfrm>
          <a:prstGeom prst="rect">
            <a:avLst/>
          </a:prstGeom>
        </p:spPr>
      </p:pic>
      <p:pic>
        <p:nvPicPr>
          <p:cNvPr id="5" name="Afbeelding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272" t="38403" r="14528" b="19563"/>
          <a:stretch>
            <a:fillRect/>
          </a:stretch>
        </p:blipFill>
        <p:spPr bwMode="auto">
          <a:xfrm rot="16404355">
            <a:off x="2889407" y="4771233"/>
            <a:ext cx="12557186" cy="6296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hoek 2"/>
          <p:cNvSpPr/>
          <p:nvPr/>
        </p:nvSpPr>
        <p:spPr>
          <a:xfrm>
            <a:off x="323528" y="3639443"/>
            <a:ext cx="2538205" cy="2831778"/>
          </a:xfrm>
          <a:prstGeom prst="rect">
            <a:avLst/>
          </a:prstGeom>
          <a:solidFill>
            <a:srgbClr val="EAEAE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kstvak 3"/>
          <p:cNvSpPr txBox="1"/>
          <p:nvPr/>
        </p:nvSpPr>
        <p:spPr>
          <a:xfrm>
            <a:off x="276585" y="3711765"/>
            <a:ext cx="260633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40C1B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100% </a:t>
            </a:r>
          </a:p>
          <a:p>
            <a:pPr algn="ctr"/>
            <a:r>
              <a:rPr lang="en-US" sz="1600" b="1" dirty="0" smtClean="0">
                <a:solidFill>
                  <a:srgbClr val="40C1B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Secondary Materials</a:t>
            </a:r>
            <a:endParaRPr lang="en-US" sz="1600" b="1" dirty="0">
              <a:solidFill>
                <a:srgbClr val="40C1B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kstvak 4"/>
          <p:cNvSpPr txBox="1"/>
          <p:nvPr/>
        </p:nvSpPr>
        <p:spPr>
          <a:xfrm>
            <a:off x="416267" y="4368864"/>
            <a:ext cx="2764063" cy="8028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Post-Production</a:t>
            </a:r>
          </a:p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Post-Consumption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hthoek 2"/>
          <p:cNvSpPr/>
          <p:nvPr/>
        </p:nvSpPr>
        <p:spPr>
          <a:xfrm>
            <a:off x="6180529" y="3639443"/>
            <a:ext cx="2538205" cy="2831778"/>
          </a:xfrm>
          <a:prstGeom prst="rect">
            <a:avLst/>
          </a:prstGeom>
          <a:solidFill>
            <a:srgbClr val="EAEAE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kstvak 3"/>
          <p:cNvSpPr txBox="1"/>
          <p:nvPr/>
        </p:nvSpPr>
        <p:spPr>
          <a:xfrm>
            <a:off x="6180529" y="3711766"/>
            <a:ext cx="244546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40C1B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100% </a:t>
            </a:r>
          </a:p>
          <a:p>
            <a:pPr algn="ctr"/>
            <a:r>
              <a:rPr lang="en-US" sz="1600" b="1" dirty="0" smtClean="0">
                <a:solidFill>
                  <a:srgbClr val="40C1B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Products</a:t>
            </a:r>
            <a:endParaRPr lang="en-US" sz="1600" b="1" dirty="0">
              <a:solidFill>
                <a:srgbClr val="40C1B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kstvak 4"/>
          <p:cNvSpPr txBox="1"/>
          <p:nvPr/>
        </p:nvSpPr>
        <p:spPr>
          <a:xfrm>
            <a:off x="6241334" y="4368864"/>
            <a:ext cx="2764063" cy="11875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Refined Metals</a:t>
            </a:r>
          </a:p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Unrefined Metals</a:t>
            </a:r>
          </a:p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Minerals</a:t>
            </a:r>
          </a:p>
        </p:txBody>
      </p:sp>
      <p:pic>
        <p:nvPicPr>
          <p:cNvPr id="14" name="Afbeelding 26" descr="RECYCLE-green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750011" y="4190507"/>
            <a:ext cx="1554841" cy="155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el 1"/>
          <p:cNvSpPr txBox="1">
            <a:spLocks/>
          </p:cNvSpPr>
          <p:nvPr/>
        </p:nvSpPr>
        <p:spPr>
          <a:xfrm>
            <a:off x="3273069" y="4786694"/>
            <a:ext cx="2544996" cy="312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cap="all" spc="-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close the loop</a:t>
            </a:r>
            <a:endParaRPr lang="en-US" sz="1600" b="1" cap="all" spc="-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13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272" t="38403" r="14528" b="19563"/>
          <a:stretch>
            <a:fillRect/>
          </a:stretch>
        </p:blipFill>
        <p:spPr bwMode="auto">
          <a:xfrm rot="16404355">
            <a:off x="2889407" y="4771233"/>
            <a:ext cx="12557186" cy="6296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hthoek 2"/>
          <p:cNvSpPr/>
          <p:nvPr/>
        </p:nvSpPr>
        <p:spPr>
          <a:xfrm>
            <a:off x="481470" y="3846501"/>
            <a:ext cx="5646600" cy="2633071"/>
          </a:xfrm>
          <a:prstGeom prst="rect">
            <a:avLst/>
          </a:prstGeom>
          <a:solidFill>
            <a:srgbClr val="EAEAE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kstvak 3"/>
          <p:cNvSpPr txBox="1"/>
          <p:nvPr/>
        </p:nvSpPr>
        <p:spPr>
          <a:xfrm>
            <a:off x="574209" y="3872388"/>
            <a:ext cx="2292184" cy="2292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BE" sz="1600" b="1" dirty="0" err="1" smtClean="0">
                <a:solidFill>
                  <a:srgbClr val="40C1B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Refined</a:t>
            </a:r>
            <a:r>
              <a:rPr lang="nl-BE" sz="1600" b="1" dirty="0" smtClean="0">
                <a:solidFill>
                  <a:srgbClr val="40C1B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sz="1600" b="1" dirty="0" err="1" smtClean="0">
                <a:solidFill>
                  <a:srgbClr val="40C1B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Metals</a:t>
            </a:r>
            <a:endParaRPr lang="en-US" sz="1600" b="1" dirty="0">
              <a:solidFill>
                <a:srgbClr val="40C1B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kstvak 4"/>
          <p:cNvSpPr txBox="1"/>
          <p:nvPr/>
        </p:nvSpPr>
        <p:spPr>
          <a:xfrm>
            <a:off x="574209" y="4212069"/>
            <a:ext cx="5819070" cy="201593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 cathodes </a:t>
            </a:r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‘B grade’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Sn </a:t>
            </a: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ingots </a:t>
            </a:r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‘M brand’</a:t>
            </a:r>
          </a:p>
          <a:p>
            <a:pPr>
              <a:lnSpc>
                <a:spcPts val="3000"/>
              </a:lnSpc>
            </a:pP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LME registered, Low Lead &amp; ‘conflict free’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1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Pb</a:t>
            </a:r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ingots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b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Soft  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&amp; 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Hard Lead 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customer 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specifications</a:t>
            </a:r>
            <a:endParaRPr lang="nl-BE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9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16" y="1330037"/>
            <a:ext cx="9030284" cy="196009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6846" y="354971"/>
            <a:ext cx="665617" cy="553434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23528" y="266700"/>
            <a:ext cx="7642175" cy="7140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b="1" cap="all" smtClean="0">
                <a:latin typeface="Verdana"/>
                <a:ea typeface="Verdana"/>
                <a:cs typeface="Verdana"/>
              </a:rPr>
              <a:t>The Metallo process</a:t>
            </a:r>
            <a:endParaRPr lang="en-US" sz="3200" cap="all" dirty="0"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7900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272" t="38403" r="14528" b="19563"/>
          <a:stretch>
            <a:fillRect/>
          </a:stretch>
        </p:blipFill>
        <p:spPr bwMode="auto">
          <a:xfrm rot="16404355">
            <a:off x="2889407" y="4771233"/>
            <a:ext cx="12557186" cy="6296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hthoek 2"/>
          <p:cNvSpPr/>
          <p:nvPr/>
        </p:nvSpPr>
        <p:spPr>
          <a:xfrm>
            <a:off x="481470" y="3846501"/>
            <a:ext cx="5646600" cy="2633071"/>
          </a:xfrm>
          <a:prstGeom prst="rect">
            <a:avLst/>
          </a:prstGeom>
          <a:solidFill>
            <a:srgbClr val="EAEAE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kstvak 3"/>
          <p:cNvSpPr txBox="1"/>
          <p:nvPr/>
        </p:nvSpPr>
        <p:spPr>
          <a:xfrm>
            <a:off x="574209" y="3935645"/>
            <a:ext cx="2292184" cy="2292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BE" sz="1600" b="1" dirty="0" err="1" smtClean="0">
                <a:solidFill>
                  <a:srgbClr val="40C1B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Refined</a:t>
            </a:r>
            <a:r>
              <a:rPr lang="nl-BE" sz="1600" b="1" dirty="0" smtClean="0">
                <a:solidFill>
                  <a:srgbClr val="40C1B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sz="1600" b="1" dirty="0" err="1" smtClean="0">
                <a:solidFill>
                  <a:srgbClr val="40C1B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Metals</a:t>
            </a:r>
            <a:endParaRPr lang="en-US" sz="1600" b="1" dirty="0">
              <a:solidFill>
                <a:srgbClr val="40C1B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kstvak 4"/>
          <p:cNvSpPr txBox="1"/>
          <p:nvPr/>
        </p:nvSpPr>
        <p:spPr>
          <a:xfrm>
            <a:off x="574209" y="4212069"/>
            <a:ext cx="5819070" cy="201593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 cathodes </a:t>
            </a:r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‘B grade’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min. 99,97% 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</a:t>
            </a:r>
            <a:endParaRPr lang="nl-BE" sz="1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Sn </a:t>
            </a: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ingots </a:t>
            </a:r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‘Metallo brand’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LME 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registered, </a:t>
            </a:r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Low Lead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CFSI compliant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‘conflict free’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min. 99,95% 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Sn</a:t>
            </a:r>
            <a:endParaRPr lang="nl-BE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Pb ingots </a:t>
            </a:r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‘Metallo brand’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soft lead min. 99,9% </a:t>
            </a:r>
            <a:b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Pb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&amp; hard lead on customer 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specifications</a:t>
            </a:r>
            <a:endParaRPr lang="nl-BE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echthoek 2"/>
          <p:cNvSpPr/>
          <p:nvPr/>
        </p:nvSpPr>
        <p:spPr>
          <a:xfrm>
            <a:off x="633870" y="3998901"/>
            <a:ext cx="5646600" cy="2633071"/>
          </a:xfrm>
          <a:prstGeom prst="rect">
            <a:avLst/>
          </a:prstGeom>
          <a:solidFill>
            <a:srgbClr val="EAEAE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kstvak 3"/>
          <p:cNvSpPr txBox="1"/>
          <p:nvPr/>
        </p:nvSpPr>
        <p:spPr>
          <a:xfrm>
            <a:off x="900271" y="4101642"/>
            <a:ext cx="295232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BE" sz="1600" b="1" dirty="0" err="1" smtClean="0">
                <a:solidFill>
                  <a:srgbClr val="40C1BB"/>
                </a:solidFill>
                <a:latin typeface="Verdana" panose="020B0604030504040204" pitchFamily="34" charset="0"/>
              </a:rPr>
              <a:t>Unrefined</a:t>
            </a:r>
            <a:r>
              <a:rPr lang="nl-BE" sz="1600" b="1" dirty="0" smtClean="0">
                <a:solidFill>
                  <a:srgbClr val="40C1BB"/>
                </a:solidFill>
                <a:latin typeface="Verdana" panose="020B0604030504040204" pitchFamily="34" charset="0"/>
              </a:rPr>
              <a:t> </a:t>
            </a:r>
            <a:r>
              <a:rPr lang="nl-BE" sz="1600" b="1" dirty="0" err="1" smtClean="0">
                <a:solidFill>
                  <a:srgbClr val="40C1BB"/>
                </a:solidFill>
                <a:latin typeface="Verdana" panose="020B0604030504040204" pitchFamily="34" charset="0"/>
              </a:rPr>
              <a:t>Metals</a:t>
            </a:r>
            <a:endParaRPr lang="en-US" sz="1600" b="1" dirty="0">
              <a:solidFill>
                <a:srgbClr val="40C1BB"/>
              </a:solidFill>
              <a:latin typeface="Verdana" panose="020B0604030504040204" pitchFamily="34" charset="0"/>
            </a:endParaRPr>
          </a:p>
        </p:txBody>
      </p:sp>
      <p:sp>
        <p:nvSpPr>
          <p:cNvPr id="22" name="Tekstvak 4"/>
          <p:cNvSpPr txBox="1"/>
          <p:nvPr/>
        </p:nvSpPr>
        <p:spPr>
          <a:xfrm>
            <a:off x="839834" y="4414001"/>
            <a:ext cx="4968552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 anodes </a:t>
            </a:r>
            <a:r>
              <a:rPr lang="nl-BE" sz="1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nl-BE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Cu blister</a:t>
            </a:r>
            <a:endParaRPr lang="nl-BE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Anode </a:t>
            </a:r>
            <a:r>
              <a:rPr lang="nl-BE" sz="1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sludges</a:t>
            </a:r>
            <a:endParaRPr lang="nl-BE" sz="1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1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Nickel</a:t>
            </a:r>
            <a:r>
              <a:rPr lang="nl-BE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sz="1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Sulphate</a:t>
            </a:r>
            <a:r>
              <a:rPr lang="nl-BE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Solution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1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Zinc</a:t>
            </a:r>
            <a:r>
              <a:rPr lang="nl-BE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Oxides</a:t>
            </a:r>
          </a:p>
        </p:txBody>
      </p:sp>
      <p:pic>
        <p:nvPicPr>
          <p:cNvPr id="23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16" y="1330037"/>
            <a:ext cx="9030284" cy="1960097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6846" y="354971"/>
            <a:ext cx="665617" cy="553434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323528" y="266700"/>
            <a:ext cx="7642175" cy="7140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b="1" cap="all" dirty="0" smtClean="0">
                <a:latin typeface="Verdana"/>
                <a:ea typeface="Verdana"/>
                <a:cs typeface="Verdana"/>
              </a:rPr>
              <a:t>The </a:t>
            </a:r>
            <a:r>
              <a:rPr lang="en-US" sz="3200" b="1" cap="all" dirty="0" err="1" smtClean="0">
                <a:latin typeface="Verdana"/>
                <a:ea typeface="Verdana"/>
                <a:cs typeface="Verdana"/>
              </a:rPr>
              <a:t>Metallo</a:t>
            </a:r>
            <a:r>
              <a:rPr lang="en-US" sz="3200" b="1" cap="all" dirty="0" smtClean="0">
                <a:latin typeface="Verdana"/>
                <a:ea typeface="Verdana"/>
                <a:cs typeface="Verdana"/>
              </a:rPr>
              <a:t> process</a:t>
            </a:r>
            <a:endParaRPr lang="en-US" sz="3200" cap="all" dirty="0"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1120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Afbeelding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272" t="38403" r="14528" b="19563"/>
          <a:stretch>
            <a:fillRect/>
          </a:stretch>
        </p:blipFill>
        <p:spPr bwMode="auto">
          <a:xfrm rot="16404355">
            <a:off x="2889407" y="4771233"/>
            <a:ext cx="12557186" cy="6296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16" y="1330037"/>
            <a:ext cx="9030284" cy="1960097"/>
          </a:xfrm>
          <a:prstGeom prst="rect">
            <a:avLst/>
          </a:prstGeom>
        </p:spPr>
      </p:pic>
      <p:sp>
        <p:nvSpPr>
          <p:cNvPr id="15" name="Rechthoek 2"/>
          <p:cNvSpPr/>
          <p:nvPr/>
        </p:nvSpPr>
        <p:spPr>
          <a:xfrm>
            <a:off x="481470" y="3846501"/>
            <a:ext cx="5646600" cy="2633071"/>
          </a:xfrm>
          <a:prstGeom prst="rect">
            <a:avLst/>
          </a:prstGeom>
          <a:solidFill>
            <a:srgbClr val="EAEAE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kstvak 3"/>
          <p:cNvSpPr txBox="1"/>
          <p:nvPr/>
        </p:nvSpPr>
        <p:spPr>
          <a:xfrm>
            <a:off x="590734" y="3923658"/>
            <a:ext cx="2292184" cy="2292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BE" sz="1600" b="1" dirty="0" err="1" smtClean="0">
                <a:solidFill>
                  <a:srgbClr val="40C1B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Refined</a:t>
            </a:r>
            <a:r>
              <a:rPr lang="nl-BE" sz="1600" b="1" dirty="0" smtClean="0">
                <a:solidFill>
                  <a:srgbClr val="40C1B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sz="1600" b="1" dirty="0" err="1" smtClean="0">
                <a:solidFill>
                  <a:srgbClr val="40C1B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Metals</a:t>
            </a:r>
            <a:endParaRPr lang="en-US" sz="1600" b="1" dirty="0">
              <a:solidFill>
                <a:srgbClr val="40C1B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kstvak 4"/>
          <p:cNvSpPr txBox="1"/>
          <p:nvPr/>
        </p:nvSpPr>
        <p:spPr>
          <a:xfrm>
            <a:off x="574209" y="4212069"/>
            <a:ext cx="5819070" cy="201593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 cathodes </a:t>
            </a:r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‘B grade’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min. 99,97% 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</a:t>
            </a:r>
            <a:endParaRPr lang="nl-BE" sz="1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Sn </a:t>
            </a: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ingots </a:t>
            </a:r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‘Metallo brand’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LME 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registered, </a:t>
            </a:r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Low Lead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CFSI compliant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‘conflict free’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min. 99,95% 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Sn</a:t>
            </a:r>
            <a:endParaRPr lang="nl-BE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Pb ingots </a:t>
            </a:r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‘Metallo brand’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soft lead min. 99,9% </a:t>
            </a:r>
            <a:b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Pb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&amp; hard lead on customer 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specifications</a:t>
            </a:r>
            <a:endParaRPr lang="nl-BE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echthoek 2"/>
          <p:cNvSpPr/>
          <p:nvPr/>
        </p:nvSpPr>
        <p:spPr>
          <a:xfrm>
            <a:off x="633870" y="3998901"/>
            <a:ext cx="5646600" cy="2633071"/>
          </a:xfrm>
          <a:prstGeom prst="rect">
            <a:avLst/>
          </a:prstGeom>
          <a:solidFill>
            <a:srgbClr val="EAEAE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kstvak 3"/>
          <p:cNvSpPr txBox="1"/>
          <p:nvPr/>
        </p:nvSpPr>
        <p:spPr>
          <a:xfrm>
            <a:off x="900271" y="4101642"/>
            <a:ext cx="295232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BE" sz="1600" b="1" dirty="0" err="1" smtClean="0">
                <a:solidFill>
                  <a:srgbClr val="40C1BB"/>
                </a:solidFill>
                <a:latin typeface="Verdana" panose="020B0604030504040204" pitchFamily="34" charset="0"/>
              </a:rPr>
              <a:t>Unrefined</a:t>
            </a:r>
            <a:r>
              <a:rPr lang="nl-BE" sz="1600" b="1" dirty="0" smtClean="0">
                <a:solidFill>
                  <a:srgbClr val="40C1BB"/>
                </a:solidFill>
                <a:latin typeface="Verdana" panose="020B0604030504040204" pitchFamily="34" charset="0"/>
              </a:rPr>
              <a:t> </a:t>
            </a:r>
            <a:r>
              <a:rPr lang="nl-BE" sz="1600" b="1" dirty="0" err="1" smtClean="0">
                <a:solidFill>
                  <a:srgbClr val="40C1BB"/>
                </a:solidFill>
                <a:latin typeface="Verdana" panose="020B0604030504040204" pitchFamily="34" charset="0"/>
              </a:rPr>
              <a:t>Metals</a:t>
            </a:r>
            <a:endParaRPr lang="en-US" sz="1600" b="1" dirty="0">
              <a:solidFill>
                <a:srgbClr val="40C1BB"/>
              </a:solidFill>
              <a:latin typeface="Verdana" panose="020B0604030504040204" pitchFamily="34" charset="0"/>
            </a:endParaRPr>
          </a:p>
        </p:txBody>
      </p:sp>
      <p:sp>
        <p:nvSpPr>
          <p:cNvPr id="22" name="Tekstvak 4"/>
          <p:cNvSpPr txBox="1"/>
          <p:nvPr/>
        </p:nvSpPr>
        <p:spPr>
          <a:xfrm>
            <a:off x="839834" y="4414001"/>
            <a:ext cx="4968552" cy="19877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 anodes </a:t>
            </a:r>
            <a:r>
              <a:rPr lang="nl-BE" sz="1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nl-BE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Cu blister</a:t>
            </a:r>
            <a:r>
              <a:rPr lang="nl-BE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ca. 99% 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 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customer 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specifications</a:t>
            </a:r>
            <a:endParaRPr lang="nl-BE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Anode </a:t>
            </a:r>
            <a:r>
              <a:rPr lang="nl-BE" sz="1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sludges</a:t>
            </a:r>
            <a:endParaRPr lang="nl-BE" sz="1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1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Nickel</a:t>
            </a:r>
            <a:r>
              <a:rPr lang="nl-BE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sz="1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Sulphate</a:t>
            </a:r>
            <a:r>
              <a:rPr lang="nl-BE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Solution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1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Nickel</a:t>
            </a:r>
            <a:r>
              <a:rPr lang="nl-BE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sz="1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Briquettes</a:t>
            </a:r>
            <a:endParaRPr lang="nl-BE" sz="1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1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Zinc</a:t>
            </a:r>
            <a:r>
              <a:rPr lang="nl-BE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Oxides</a:t>
            </a:r>
          </a:p>
        </p:txBody>
      </p:sp>
      <p:sp>
        <p:nvSpPr>
          <p:cNvPr id="10" name="Rechthoek 2"/>
          <p:cNvSpPr/>
          <p:nvPr/>
        </p:nvSpPr>
        <p:spPr>
          <a:xfrm>
            <a:off x="786270" y="4151301"/>
            <a:ext cx="5646600" cy="2633071"/>
          </a:xfrm>
          <a:prstGeom prst="rect">
            <a:avLst/>
          </a:prstGeom>
          <a:solidFill>
            <a:srgbClr val="EAEAE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kstvak 3"/>
          <p:cNvSpPr txBox="1"/>
          <p:nvPr/>
        </p:nvSpPr>
        <p:spPr>
          <a:xfrm>
            <a:off x="943042" y="4339946"/>
            <a:ext cx="4458136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BE" sz="1600" b="1" dirty="0" err="1" smtClean="0">
                <a:solidFill>
                  <a:srgbClr val="40C1B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Minerals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ELMIX ®, Iron Silicate –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Metallo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Spain</a:t>
            </a:r>
            <a:b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REACH registered product</a:t>
            </a:r>
          </a:p>
          <a:p>
            <a:endParaRPr lang="en-US" sz="1600" b="1" dirty="0">
              <a:solidFill>
                <a:srgbClr val="40C1B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Tekstvak 6"/>
          <p:cNvSpPr txBox="1"/>
          <p:nvPr/>
        </p:nvSpPr>
        <p:spPr>
          <a:xfrm>
            <a:off x="943042" y="5203544"/>
            <a:ext cx="5684999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METAMIX ®, Iron Silicate –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Metallo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Belgium </a:t>
            </a:r>
            <a:b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REACH registered product</a:t>
            </a:r>
          </a:p>
          <a:p>
            <a:endParaRPr lang="en-US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KORANEL </a:t>
            </a:r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®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Clean synthetic mineral –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Metallo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Belgium </a:t>
            </a:r>
            <a:b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REACH registered product</a:t>
            </a:r>
          </a:p>
        </p:txBody>
      </p:sp>
      <p:pic>
        <p:nvPicPr>
          <p:cNvPr id="18" name="Afbeelding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6846" y="354971"/>
            <a:ext cx="665617" cy="553434"/>
          </a:xfrm>
          <a:prstGeom prst="rect">
            <a:avLst/>
          </a:prstGeom>
        </p:spPr>
      </p:pic>
      <p:sp>
        <p:nvSpPr>
          <p:cNvPr id="28" name="Title 1"/>
          <p:cNvSpPr txBox="1">
            <a:spLocks/>
          </p:cNvSpPr>
          <p:nvPr/>
        </p:nvSpPr>
        <p:spPr>
          <a:xfrm>
            <a:off x="323528" y="266700"/>
            <a:ext cx="7642175" cy="7140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b="1" cap="all" dirty="0" smtClean="0">
                <a:latin typeface="Verdana"/>
                <a:ea typeface="Verdana"/>
                <a:cs typeface="Verdana"/>
              </a:rPr>
              <a:t>The </a:t>
            </a:r>
            <a:r>
              <a:rPr lang="en-US" sz="3200" b="1" cap="all" dirty="0" err="1" smtClean="0">
                <a:latin typeface="Verdana"/>
                <a:ea typeface="Verdana"/>
                <a:cs typeface="Verdana"/>
              </a:rPr>
              <a:t>Metallo</a:t>
            </a:r>
            <a:r>
              <a:rPr lang="en-US" sz="3200" b="1" cap="all" dirty="0" smtClean="0">
                <a:latin typeface="Verdana"/>
                <a:ea typeface="Verdana"/>
                <a:cs typeface="Verdana"/>
              </a:rPr>
              <a:t> process</a:t>
            </a:r>
            <a:endParaRPr lang="en-US" sz="3200" cap="all" dirty="0">
              <a:latin typeface="Verdana"/>
              <a:ea typeface="Verdana"/>
              <a:cs typeface="Verdana"/>
            </a:endParaRPr>
          </a:p>
        </p:txBody>
      </p:sp>
      <p:pic>
        <p:nvPicPr>
          <p:cNvPr id="24" name="Afbeelding 26" descr="RECYCLE-green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597079" y="3439960"/>
            <a:ext cx="1377723" cy="1377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itel 1"/>
          <p:cNvSpPr txBox="1">
            <a:spLocks/>
          </p:cNvSpPr>
          <p:nvPr/>
        </p:nvSpPr>
        <p:spPr>
          <a:xfrm>
            <a:off x="6307128" y="4006211"/>
            <a:ext cx="2051006" cy="209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cap="all" spc="-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close the loop</a:t>
            </a:r>
            <a:endParaRPr lang="en-US" sz="1600" b="1" cap="all" spc="-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26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Afbeelding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272" t="38403" r="14528" b="19563"/>
          <a:stretch>
            <a:fillRect/>
          </a:stretch>
        </p:blipFill>
        <p:spPr bwMode="auto">
          <a:xfrm rot="16404355">
            <a:off x="2889407" y="4771233"/>
            <a:ext cx="12557186" cy="6296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6846" y="354971"/>
            <a:ext cx="665617" cy="553434"/>
          </a:xfrm>
          <a:prstGeom prst="rect">
            <a:avLst/>
          </a:prstGeom>
        </p:spPr>
      </p:pic>
      <p:sp>
        <p:nvSpPr>
          <p:cNvPr id="28" name="Title 1"/>
          <p:cNvSpPr txBox="1">
            <a:spLocks/>
          </p:cNvSpPr>
          <p:nvPr/>
        </p:nvSpPr>
        <p:spPr>
          <a:xfrm>
            <a:off x="323528" y="266700"/>
            <a:ext cx="7642175" cy="7140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b="1" cap="all" dirty="0" smtClean="0">
                <a:latin typeface="Verdana"/>
                <a:ea typeface="Verdana"/>
                <a:cs typeface="Verdana"/>
              </a:rPr>
              <a:t>Product development</a:t>
            </a:r>
            <a:endParaRPr lang="en-US" sz="3200" cap="all" dirty="0">
              <a:latin typeface="Verdana"/>
              <a:ea typeface="Verdana"/>
              <a:cs typeface="Verdana"/>
            </a:endParaRPr>
          </a:p>
        </p:txBody>
      </p:sp>
      <p:pic>
        <p:nvPicPr>
          <p:cNvPr id="26" name="Afbeelding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2838" y="3545846"/>
            <a:ext cx="2439401" cy="1589639"/>
          </a:xfrm>
          <a:prstGeom prst="rect">
            <a:avLst/>
          </a:prstGeom>
        </p:spPr>
      </p:pic>
      <p:pic>
        <p:nvPicPr>
          <p:cNvPr id="29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259" y="1537439"/>
            <a:ext cx="2665599" cy="1784409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93" y="2683406"/>
            <a:ext cx="2209680" cy="1657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09" y="1695188"/>
            <a:ext cx="2194299" cy="1468912"/>
          </a:xfrm>
          <a:prstGeom prst="rect">
            <a:avLst/>
          </a:prstGeom>
        </p:spPr>
      </p:pic>
      <p:pic>
        <p:nvPicPr>
          <p:cNvPr id="32" name="Afbeelding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80872" y="2429643"/>
            <a:ext cx="1581537" cy="1500160"/>
          </a:xfrm>
          <a:prstGeom prst="rect">
            <a:avLst/>
          </a:prstGeom>
        </p:spPr>
      </p:pic>
      <p:pic>
        <p:nvPicPr>
          <p:cNvPr id="33" name="Afbeelding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63756" y="3121823"/>
            <a:ext cx="1792319" cy="1557260"/>
          </a:xfrm>
          <a:prstGeom prst="rect">
            <a:avLst/>
          </a:prstGeom>
        </p:spPr>
      </p:pic>
      <p:pic>
        <p:nvPicPr>
          <p:cNvPr id="34" name="Afbeelding 3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99535" y="5219022"/>
            <a:ext cx="2017067" cy="1506108"/>
          </a:xfrm>
          <a:prstGeom prst="rect">
            <a:avLst/>
          </a:prstGeom>
        </p:spPr>
      </p:pic>
      <p:pic>
        <p:nvPicPr>
          <p:cNvPr id="35" name="Afbeelding 3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3528" y="4042456"/>
            <a:ext cx="2457558" cy="1816884"/>
          </a:xfrm>
          <a:prstGeom prst="rect">
            <a:avLst/>
          </a:prstGeom>
        </p:spPr>
      </p:pic>
      <p:pic>
        <p:nvPicPr>
          <p:cNvPr id="36" name="Afbeelding 3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03670" y="1437120"/>
            <a:ext cx="1877991" cy="109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6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6846" y="354971"/>
            <a:ext cx="665617" cy="553434"/>
          </a:xfrm>
          <a:prstGeom prst="rect">
            <a:avLst/>
          </a:prstGeom>
        </p:spPr>
      </p:pic>
      <p:sp>
        <p:nvSpPr>
          <p:cNvPr id="28" name="Title 1"/>
          <p:cNvSpPr txBox="1">
            <a:spLocks/>
          </p:cNvSpPr>
          <p:nvPr/>
        </p:nvSpPr>
        <p:spPr>
          <a:xfrm>
            <a:off x="323528" y="266700"/>
            <a:ext cx="7642175" cy="7140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b="1" cap="all" dirty="0" smtClean="0">
                <a:latin typeface="Verdana"/>
                <a:ea typeface="Verdana"/>
                <a:cs typeface="Verdana"/>
              </a:rPr>
              <a:t>Product development</a:t>
            </a:r>
            <a:endParaRPr lang="en-US" sz="3200" cap="all" dirty="0">
              <a:latin typeface="Verdana"/>
              <a:ea typeface="Verdana"/>
              <a:cs typeface="Verdana"/>
            </a:endParaRPr>
          </a:p>
        </p:txBody>
      </p:sp>
      <p:pic>
        <p:nvPicPr>
          <p:cNvPr id="26" name="Afbeelding 25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6482838" y="3545846"/>
            <a:ext cx="2439401" cy="1589639"/>
          </a:xfrm>
          <a:prstGeom prst="rect">
            <a:avLst/>
          </a:prstGeom>
        </p:spPr>
      </p:pic>
      <p:pic>
        <p:nvPicPr>
          <p:cNvPr id="29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259" y="1537439"/>
            <a:ext cx="2665599" cy="1784409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93" y="2683406"/>
            <a:ext cx="2209680" cy="1657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17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09" y="1695188"/>
            <a:ext cx="2194299" cy="1468912"/>
          </a:xfrm>
          <a:prstGeom prst="rect">
            <a:avLst/>
          </a:prstGeom>
        </p:spPr>
      </p:pic>
      <p:pic>
        <p:nvPicPr>
          <p:cNvPr id="32" name="Afbeelding 31"/>
          <p:cNvPicPr>
            <a:picLocks noChangeAspect="1"/>
          </p:cNvPicPr>
          <p:nvPr/>
        </p:nvPicPr>
        <p:blipFill>
          <a:blip r:embed="rId7">
            <a:lum bright="70000" contrast="-70000"/>
          </a:blip>
          <a:stretch>
            <a:fillRect/>
          </a:stretch>
        </p:blipFill>
        <p:spPr>
          <a:xfrm>
            <a:off x="5780872" y="2429643"/>
            <a:ext cx="1581537" cy="1500160"/>
          </a:xfrm>
          <a:prstGeom prst="rect">
            <a:avLst/>
          </a:prstGeom>
        </p:spPr>
      </p:pic>
      <p:pic>
        <p:nvPicPr>
          <p:cNvPr id="33" name="Afbeelding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3756" y="3121823"/>
            <a:ext cx="1792319" cy="1557260"/>
          </a:xfrm>
          <a:prstGeom prst="rect">
            <a:avLst/>
          </a:prstGeom>
        </p:spPr>
      </p:pic>
      <p:pic>
        <p:nvPicPr>
          <p:cNvPr id="34" name="Afbeelding 33"/>
          <p:cNvPicPr>
            <a:picLocks noChangeAspect="1"/>
          </p:cNvPicPr>
          <p:nvPr/>
        </p:nvPicPr>
        <p:blipFill>
          <a:blip r:embed="rId9">
            <a:lum bright="70000" contrast="-70000"/>
          </a:blip>
          <a:stretch>
            <a:fillRect/>
          </a:stretch>
        </p:blipFill>
        <p:spPr>
          <a:xfrm>
            <a:off x="2199535" y="5219022"/>
            <a:ext cx="2017067" cy="1506108"/>
          </a:xfrm>
          <a:prstGeom prst="rect">
            <a:avLst/>
          </a:prstGeom>
        </p:spPr>
      </p:pic>
      <p:pic>
        <p:nvPicPr>
          <p:cNvPr id="35" name="Afbeelding 34"/>
          <p:cNvPicPr>
            <a:picLocks noChangeAspect="1"/>
          </p:cNvPicPr>
          <p:nvPr/>
        </p:nvPicPr>
        <p:blipFill>
          <a:blip r:embed="rId10">
            <a:lum bright="70000" contrast="-70000"/>
          </a:blip>
          <a:stretch>
            <a:fillRect/>
          </a:stretch>
        </p:blipFill>
        <p:spPr>
          <a:xfrm>
            <a:off x="323528" y="4042456"/>
            <a:ext cx="2457558" cy="1816884"/>
          </a:xfrm>
          <a:prstGeom prst="rect">
            <a:avLst/>
          </a:prstGeom>
        </p:spPr>
      </p:pic>
      <p:pic>
        <p:nvPicPr>
          <p:cNvPr id="36" name="Afbeelding 35"/>
          <p:cNvPicPr>
            <a:picLocks noChangeAspect="1"/>
          </p:cNvPicPr>
          <p:nvPr/>
        </p:nvPicPr>
        <p:blipFill>
          <a:blip r:embed="rId11">
            <a:lum bright="70000" contrast="-70000"/>
          </a:blip>
          <a:stretch>
            <a:fillRect/>
          </a:stretch>
        </p:blipFill>
        <p:spPr>
          <a:xfrm>
            <a:off x="6903670" y="1437120"/>
            <a:ext cx="1877991" cy="1092842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09838" y="1174432"/>
            <a:ext cx="3370240" cy="5126563"/>
          </a:xfrm>
          <a:prstGeom prst="rect">
            <a:avLst/>
          </a:prstGeom>
        </p:spPr>
      </p:pic>
      <p:pic>
        <p:nvPicPr>
          <p:cNvPr id="27" name="Afbeelding 6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272" t="38403" r="14528" b="19563"/>
          <a:stretch>
            <a:fillRect/>
          </a:stretch>
        </p:blipFill>
        <p:spPr bwMode="auto">
          <a:xfrm rot="16404355">
            <a:off x="2889407" y="4771233"/>
            <a:ext cx="12557186" cy="6296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237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angepast ontwerp">
  <a:themeElements>
    <a:clrScheme name="Metallo colorpalette">
      <a:dk1>
        <a:srgbClr val="000000"/>
      </a:dk1>
      <a:lt1>
        <a:sysClr val="window" lastClr="FFFFFF"/>
      </a:lt1>
      <a:dk2>
        <a:srgbClr val="40C1BB"/>
      </a:dk2>
      <a:lt2>
        <a:srgbClr val="F5F5F5"/>
      </a:lt2>
      <a:accent1>
        <a:srgbClr val="50C882"/>
      </a:accent1>
      <a:accent2>
        <a:srgbClr val="FFBE00"/>
      </a:accent2>
      <a:accent3>
        <a:srgbClr val="E68282"/>
      </a:accent3>
      <a:accent4>
        <a:srgbClr val="DC2800"/>
      </a:accent4>
      <a:accent5>
        <a:srgbClr val="AA4600"/>
      </a:accent5>
      <a:accent6>
        <a:srgbClr val="66CDC9"/>
      </a:accent6>
      <a:hlink>
        <a:srgbClr val="8CDAD6"/>
      </a:hlink>
      <a:folHlink>
        <a:srgbClr val="B3E6E4"/>
      </a:folHlink>
    </a:clrScheme>
    <a:fontScheme name="Essentie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0C1BB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25400">
          <a:solidFill>
            <a:srgbClr val="40C1BB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ts val="1800"/>
          </a:lnSpc>
          <a:defRPr sz="1400" dirty="0" smtClean="0">
            <a:latin typeface="Verdana"/>
            <a:cs typeface="Verdana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refwoorden xmlns="862fa175-fd67-4bf7-8c80-df860ddeb2ba" xsi:nil="true"/>
    <Onderwerp xmlns="3abac29f-a7e5-40f3-a88a-340542d83e9d">21</Onderwerp>
  </documentManagement>
</p:properties>
</file>

<file path=customXml/item2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New Word document" ma:contentTypeID="0x010100F8806229025B1644A05F72D206DC9B7A00B9DC5959955B6A48B7A4BCE198F5AF88" ma:contentTypeVersion="0" ma:contentTypeDescription="" ma:contentTypeScope="" ma:versionID="b224b3cd08f36e40aa3727d489d6ef3d">
  <xsd:schema xmlns:xsd="http://www.w3.org/2001/XMLSchema" xmlns:xs="http://www.w3.org/2001/XMLSchema" xmlns:p="http://schemas.microsoft.com/office/2006/metadata/properties" xmlns:ns2="862fa175-fd67-4bf7-8c80-df860ddeb2ba" xmlns:ns3="3abac29f-a7e5-40f3-a88a-340542d83e9d" targetNamespace="http://schemas.microsoft.com/office/2006/metadata/properties" ma:root="true" ma:fieldsID="815d1ed479ebe00e4cbe667727d175e4" ns2:_="" ns3:_="">
    <xsd:import namespace="862fa175-fd67-4bf7-8c80-df860ddeb2ba"/>
    <xsd:import namespace="3abac29f-a7e5-40f3-a88a-340542d83e9d"/>
    <xsd:element name="properties">
      <xsd:complexType>
        <xsd:sequence>
          <xsd:element name="documentManagement">
            <xsd:complexType>
              <xsd:all>
                <xsd:element ref="ns2:Trefwoorden" minOccurs="0"/>
                <xsd:element ref="ns3:Onderwer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2fa175-fd67-4bf7-8c80-df860ddeb2ba" elementFormDefault="qualified">
    <xsd:import namespace="http://schemas.microsoft.com/office/2006/documentManagement/types"/>
    <xsd:import namespace="http://schemas.microsoft.com/office/infopath/2007/PartnerControls"/>
    <xsd:element name="Trefwoorden" ma:index="8" nillable="true" ma:displayName="Trefwoorden" ma:internalName="Trefwoorden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bac29f-a7e5-40f3-a88a-340542d83e9d" elementFormDefault="qualified">
    <xsd:import namespace="http://schemas.microsoft.com/office/2006/documentManagement/types"/>
    <xsd:import namespace="http://schemas.microsoft.com/office/infopath/2007/PartnerControls"/>
    <xsd:element name="Onderwerp" ma:index="9" nillable="true" ma:displayName="Onderwerp" ma:list="{5BC5DF98-161B-4143-9CC8-B086D25FE19C}" ma:internalName="Onderwerp" ma:showField="Title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6D09F8B-EEA3-4735-BEAB-F1F955A90911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3abac29f-a7e5-40f3-a88a-340542d83e9d"/>
    <ds:schemaRef ds:uri="http://purl.org/dc/elements/1.1/"/>
    <ds:schemaRef ds:uri="http://schemas.microsoft.com/office/2006/metadata/properties"/>
    <ds:schemaRef ds:uri="862fa175-fd67-4bf7-8c80-df860ddeb2ba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136880C-E2E6-494B-A0B4-71EF2DA8427B}">
  <ds:schemaRefs>
    <ds:schemaRef ds:uri="http://schemas.microsoft.com/office/2006/metadata/customXsn"/>
  </ds:schemaRefs>
</ds:datastoreItem>
</file>

<file path=customXml/itemProps3.xml><?xml version="1.0" encoding="utf-8"?>
<ds:datastoreItem xmlns:ds="http://schemas.openxmlformats.org/officeDocument/2006/customXml" ds:itemID="{BB5F123C-D7FF-4AFC-94B0-3A4780174F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2fa175-fd67-4bf7-8c80-df860ddeb2ba"/>
    <ds:schemaRef ds:uri="3abac29f-a7e5-40f3-a88a-340542d83e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866BDEF0-687C-4E05-AB8C-4BDF3AA2EA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14639</TotalTime>
  <Words>358</Words>
  <Application>Microsoft Office PowerPoint</Application>
  <PresentationFormat>Diavoorstelling (4:3)</PresentationFormat>
  <Paragraphs>74</Paragraphs>
  <Slides>10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10</vt:i4>
      </vt:variant>
    </vt:vector>
  </HeadingPairs>
  <TitlesOfParts>
    <vt:vector size="18" baseType="lpstr">
      <vt:lpstr>ＭＳ Ｐゴシック</vt:lpstr>
      <vt:lpstr>Arial</vt:lpstr>
      <vt:lpstr>Calibri</vt:lpstr>
      <vt:lpstr>Calibri Light</vt:lpstr>
      <vt:lpstr>Courier New</vt:lpstr>
      <vt:lpstr>Verdana</vt:lpstr>
      <vt:lpstr>Aangepast ontwerp</vt:lpstr>
      <vt:lpstr>Office Theme</vt:lpstr>
      <vt:lpstr>Multi-Metal Recycling and Refining – The Metallo Process</vt:lpstr>
      <vt:lpstr>One group, two sites</vt:lpstr>
      <vt:lpstr>The Metallo process</vt:lpstr>
      <vt:lpstr>The Metallo process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Metallo-Chimique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Raeymaekers Jan</dc:creator>
  <cp:lastModifiedBy>Cuyvers Lars</cp:lastModifiedBy>
  <cp:revision>112</cp:revision>
  <cp:lastPrinted>2018-04-04T07:57:29Z</cp:lastPrinted>
  <dcterms:created xsi:type="dcterms:W3CDTF">2017-07-25T12:04:35Z</dcterms:created>
  <dcterms:modified xsi:type="dcterms:W3CDTF">2019-04-01T12:10:18Z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0x010100F8806229025B1644A05F72D206DC9B7A00B9DC5959955B6A48B7A4BCE198F5AF88</vt:lpwstr>
  </property>
</Properties>
</file>